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7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68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73"/>
    <a:srgbClr val="A3C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64677-C334-4BBB-AAA7-621CEDB4E17E}" v="48" dt="2022-06-17T15:27:5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481" autoAdjust="0"/>
  </p:normalViewPr>
  <p:slideViewPr>
    <p:cSldViewPr snapToGrid="0">
      <p:cViewPr varScale="1">
        <p:scale>
          <a:sx n="95" d="100"/>
          <a:sy n="95" d="100"/>
        </p:scale>
        <p:origin x="16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23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Proietti" userId="b72858fc-762b-40e4-93b2-df1abecf17ad" providerId="ADAL" clId="{0318B9FF-504F-4C98-8169-BAA6600BD38E}"/>
    <pc:docChg chg="modSld">
      <pc:chgData name="Stefano Proietti" userId="b72858fc-762b-40e4-93b2-df1abecf17ad" providerId="ADAL" clId="{0318B9FF-504F-4C98-8169-BAA6600BD38E}" dt="2021-02-12T09:31:45.997" v="0" actId="1076"/>
      <pc:docMkLst>
        <pc:docMk/>
      </pc:docMkLst>
      <pc:sldChg chg="modSp mod">
        <pc:chgData name="Stefano Proietti" userId="b72858fc-762b-40e4-93b2-df1abecf17ad" providerId="ADAL" clId="{0318B9FF-504F-4C98-8169-BAA6600BD38E}" dt="2021-02-12T09:31:45.997" v="0" actId="1076"/>
        <pc:sldMkLst>
          <pc:docMk/>
          <pc:sldMk cId="1314158421" sldId="286"/>
        </pc:sldMkLst>
        <pc:spChg chg="mod">
          <ac:chgData name="Stefano Proietti" userId="b72858fc-762b-40e4-93b2-df1abecf17ad" providerId="ADAL" clId="{0318B9FF-504F-4C98-8169-BAA6600BD38E}" dt="2021-02-12T09:31:45.997" v="0" actId="1076"/>
          <ac:spMkLst>
            <pc:docMk/>
            <pc:sldMk cId="1314158421" sldId="286"/>
            <ac:spMk id="11" creationId="{E548C23B-D1BB-4FA0-903F-9AC675E37AF3}"/>
          </ac:spMkLst>
        </pc:spChg>
      </pc:sldChg>
    </pc:docChg>
  </pc:docChgLst>
  <pc:docChgLst>
    <pc:chgData name="Stefano Proietti" userId="b72858fc-762b-40e4-93b2-df1abecf17ad" providerId="ADAL" clId="{A3CD872F-E85F-4B13-9CDA-6E7469396DAD}"/>
    <pc:docChg chg="undo custSel modSld">
      <pc:chgData name="Stefano Proietti" userId="b72858fc-762b-40e4-93b2-df1abecf17ad" providerId="ADAL" clId="{A3CD872F-E85F-4B13-9CDA-6E7469396DAD}" dt="2021-10-14T11:56:28.637" v="836" actId="1036"/>
      <pc:docMkLst>
        <pc:docMk/>
      </pc:docMkLst>
      <pc:sldChg chg="modSp mod">
        <pc:chgData name="Stefano Proietti" userId="b72858fc-762b-40e4-93b2-df1abecf17ad" providerId="ADAL" clId="{A3CD872F-E85F-4B13-9CDA-6E7469396DAD}" dt="2021-10-14T07:59:20.843" v="35" actId="20577"/>
        <pc:sldMkLst>
          <pc:docMk/>
          <pc:sldMk cId="3894227261" sldId="271"/>
        </pc:sldMkLst>
        <pc:spChg chg="mod">
          <ac:chgData name="Stefano Proietti" userId="b72858fc-762b-40e4-93b2-df1abecf17ad" providerId="ADAL" clId="{A3CD872F-E85F-4B13-9CDA-6E7469396DAD}" dt="2021-10-14T07:59:20.843" v="35" actId="20577"/>
          <ac:spMkLst>
            <pc:docMk/>
            <pc:sldMk cId="3894227261" sldId="271"/>
            <ac:spMk id="11" creationId="{D088B413-8145-4591-9B5D-B61F76EA5FE8}"/>
          </ac:spMkLst>
        </pc:spChg>
      </pc:sldChg>
      <pc:sldChg chg="modSp mod">
        <pc:chgData name="Stefano Proietti" userId="b72858fc-762b-40e4-93b2-df1abecf17ad" providerId="ADAL" clId="{A3CD872F-E85F-4B13-9CDA-6E7469396DAD}" dt="2021-10-14T08:00:10.627" v="113" actId="20577"/>
        <pc:sldMkLst>
          <pc:docMk/>
          <pc:sldMk cId="1314158421" sldId="286"/>
        </pc:sldMkLst>
        <pc:spChg chg="mod">
          <ac:chgData name="Stefano Proietti" userId="b72858fc-762b-40e4-93b2-df1abecf17ad" providerId="ADAL" clId="{A3CD872F-E85F-4B13-9CDA-6E7469396DAD}" dt="2021-10-14T08:00:10.627" v="113" actId="20577"/>
          <ac:spMkLst>
            <pc:docMk/>
            <pc:sldMk cId="1314158421" sldId="286"/>
            <ac:spMk id="6" creationId="{7DB6EF4E-7C4D-431C-8415-0437455D1C5E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08:18:16.366" v="492" actId="20577"/>
        <pc:sldMkLst>
          <pc:docMk/>
          <pc:sldMk cId="3621291416" sldId="287"/>
        </pc:sldMkLst>
        <pc:spChg chg="del">
          <ac:chgData name="Stefano Proietti" userId="b72858fc-762b-40e4-93b2-df1abecf17ad" providerId="ADAL" clId="{A3CD872F-E85F-4B13-9CDA-6E7469396DAD}" dt="2021-10-14T07:59:50.041" v="76" actId="478"/>
          <ac:spMkLst>
            <pc:docMk/>
            <pc:sldMk cId="3621291416" sldId="287"/>
            <ac:spMk id="6" creationId="{7DB6EF4E-7C4D-431C-8415-0437455D1C5E}"/>
          </ac:spMkLst>
        </pc:spChg>
        <pc:spChg chg="mod">
          <ac:chgData name="Stefano Proietti" userId="b72858fc-762b-40e4-93b2-df1abecf17ad" providerId="ADAL" clId="{A3CD872F-E85F-4B13-9CDA-6E7469396DAD}" dt="2021-10-14T08:18:16.366" v="492" actId="20577"/>
          <ac:spMkLst>
            <pc:docMk/>
            <pc:sldMk cId="3621291416" sldId="287"/>
            <ac:spMk id="8" creationId="{06558A9D-E6FD-4E0B-ACBE-A0BAEE844852}"/>
          </ac:spMkLst>
        </pc:spChg>
        <pc:spChg chg="add del mod">
          <ac:chgData name="Stefano Proietti" userId="b72858fc-762b-40e4-93b2-df1abecf17ad" providerId="ADAL" clId="{A3CD872F-E85F-4B13-9CDA-6E7469396DAD}" dt="2021-10-14T08:00:20.731" v="114" actId="478"/>
          <ac:spMkLst>
            <pc:docMk/>
            <pc:sldMk cId="3621291416" sldId="287"/>
            <ac:spMk id="9" creationId="{6707E769-10CB-41CD-ADCC-4DACC22FFD49}"/>
          </ac:spMkLst>
        </pc:spChg>
        <pc:spChg chg="add mod">
          <ac:chgData name="Stefano Proietti" userId="b72858fc-762b-40e4-93b2-df1abecf17ad" providerId="ADAL" clId="{A3CD872F-E85F-4B13-9CDA-6E7469396DAD}" dt="2021-10-14T08:00:21.390" v="115"/>
          <ac:spMkLst>
            <pc:docMk/>
            <pc:sldMk cId="3621291416" sldId="287"/>
            <ac:spMk id="10" creationId="{0B2E0D68-9183-4E3B-8A73-E34BE074219D}"/>
          </ac:spMkLst>
        </pc:spChg>
        <pc:spChg chg="mod">
          <ac:chgData name="Stefano Proietti" userId="b72858fc-762b-40e4-93b2-df1abecf17ad" providerId="ADAL" clId="{A3CD872F-E85F-4B13-9CDA-6E7469396DAD}" dt="2021-10-14T08:11:21.099" v="334" actId="1035"/>
          <ac:spMkLst>
            <pc:docMk/>
            <pc:sldMk cId="3621291416" sldId="287"/>
            <ac:spMk id="11" creationId="{0FDB0374-D6E4-41C5-8C09-0DC8C55821E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7" creationId="{89DD0CEB-A5CA-4BF5-A498-44D8C499996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8" creationId="{3D8087B5-DC33-4BD1-B8F6-A0065451150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9" creationId="{F4AA8B29-652D-4C99-BE53-3DEA6A83D1F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0" creationId="{C66279D5-526B-4177-8BEB-65A3F798AD5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1" creationId="{85F803C0-2CC2-4F58-A5F7-6E9A63154EF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2" creationId="{DF26A209-8E2D-4EFA-8EA9-64426E1F45B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3" creationId="{8634F1ED-9360-49F9-BCFD-2B0345D1FCE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4" creationId="{D162940E-7049-4967-B8C9-316C76AFF7E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5" creationId="{B5803A58-9171-463A-975F-2AA9742D901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6" creationId="{CDBEC01D-936A-43C2-9279-9A54B5D42693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7" creationId="{956F6679-2B60-4026-BD90-D8186576212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8" creationId="{FBF5C465-40A9-44CE-86C0-C855E4F6D2E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29" creationId="{508AF3DA-B98F-4784-AFA9-62A0CC7F407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0" creationId="{421AEC1F-1B3A-42D2-917B-80F5A813C43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1" creationId="{E22519AF-F74E-4A06-8B30-FD43CBB9536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2" creationId="{1C16A81A-17E2-49DD-9161-992DB91DB99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3" creationId="{0C1C6592-C25E-4E37-8EFA-CE5C4D5B3F43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4" creationId="{B47D63CA-767D-414D-93F1-4FB84C7C405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5" creationId="{D12F5BF3-8C9A-4B30-84BC-397F1B0691B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6" creationId="{A6B08507-3AE2-4C18-9A3E-93083434001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7" creationId="{1595C709-FE95-4993-AB5C-CE3B7DB5438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8" creationId="{F1A01881-8ACD-426B-9839-83B1AC12D5F3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39" creationId="{9CE5C637-C99C-4B27-AB80-5A8E8184C7F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0" creationId="{D7543251-3377-4472-B3DF-00A453B084A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1" creationId="{1946A0E9-1893-4C26-AE4D-3D29C920760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2" creationId="{0100FEEF-98EF-4297-8B64-99B887CEC0E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3" creationId="{6137F1DD-76A1-46C4-9762-D25B05D5B3A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4" creationId="{77BA8C0B-795C-4745-BC6F-17197436FD9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5" creationId="{B8453A77-C2F6-4355-AEFC-2F9F4EACE1D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6" creationId="{A454D827-E5CE-400C-85F4-433ED7B5C51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7" creationId="{B93F03F6-BE65-4806-8135-2C469898751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8" creationId="{B7BB6651-CF5F-4ADD-88A5-28A373F561D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49" creationId="{7D0F5542-892D-4565-8F9A-E087E608067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0" creationId="{70A808C5-FC0C-4B6B-B148-87DEECBF1F2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1" creationId="{59EF1D48-2028-4735-B50A-69C58D70CBB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2" creationId="{02C9F92C-85F8-4B28-B24C-13C101CCFF6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3" creationId="{290FB6DE-4DEE-4179-A02C-E6A01C409B6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4" creationId="{84750597-E12B-42D4-86DF-D49AB15F218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5" creationId="{FB59DB0D-8D18-4FBF-88A7-C1935C49EC0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6" creationId="{B1F2E07A-87F8-4770-811E-49FF334D761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7" creationId="{A9B1312C-F342-45CC-A810-52F48E19EAF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8" creationId="{34A2A597-723B-46E7-AC1E-833B506B5C7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59" creationId="{F6FDD887-0C76-4C1D-BCF8-41BC61AE6D4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0" creationId="{CEF55220-9CBC-48A9-A27F-E9D3B0403DA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1" creationId="{6DF2501A-7E62-4FDD-95BB-9C2FE80A138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2" creationId="{19FBF49D-4FEC-48DB-9438-10690F51A4C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3" creationId="{604800AF-DC22-4A79-9037-2EF8D851BFD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4" creationId="{79340777-180A-4164-A020-EAAFED3BC6A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5" creationId="{7665D813-BAD6-4602-9379-A55BAC13B063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6" creationId="{7C1E1CB5-A0B6-45E9-A2A4-B0270A40B0D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7" creationId="{6AA84EAC-C01D-433D-8108-D8EDB8A95AA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8" creationId="{CF082D6A-F7ED-4797-A59D-857B7D8D924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69" creationId="{E50A1C0D-0829-470A-864D-44BFF90F454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0" creationId="{B733667C-9AB2-4903-BB65-3B83B1004CF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1" creationId="{FC4D7260-3E45-4EA3-8224-53CD5604480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2" creationId="{7D8F3830-D252-4281-BEDF-7DDC280D3D1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3" creationId="{EDAA552B-F510-4154-92C5-B0BC03CEF6D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4" creationId="{826375C9-B6E3-4FED-B50C-181BFF10F992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5" creationId="{AF6073ED-3073-4055-86C1-0856F59437C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6" creationId="{80DF4568-09B1-4C72-AFC0-2A3B55053FA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7" creationId="{2FF3291E-E168-4206-A14F-033EE313EEE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8" creationId="{BDD39B43-454C-46C7-8D5D-F2341404DE3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79" creationId="{47A39304-80CE-437E-8152-63F63633B55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0" creationId="{9CB55BA9-49DD-49B6-84C9-5341D34FE58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1" creationId="{CEB3D81C-ABBE-4D1A-9168-BCAC68ED84F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2" creationId="{F61D78CB-7876-4784-B1EF-7DC38A88232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3" creationId="{88591CB4-0258-410B-9B3F-03C9397535F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4" creationId="{B95B31A9-95AD-4BE4-BF4A-05E733660CD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5" creationId="{BC72DF33-2291-4119-A593-19E74EAEDB0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6" creationId="{DAE1B5AD-D20F-4906-8C51-28910F47B4B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7" creationId="{44E13FE7-9724-453F-AE37-1247D08C862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8" creationId="{742B6017-41FB-44B1-A3B1-191316A22F4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89" creationId="{ACE91DBE-42A6-4448-B057-46E88D0EDBF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0" creationId="{5D9E66F2-FA8A-47AB-A3D9-B38FA067E73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1" creationId="{B27E9BB8-827E-4B5E-91D3-4EE3348475C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2" creationId="{4DEB9DA8-67FA-4595-A02D-33A120235D6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3" creationId="{0BA5F04A-4F38-45C7-BC6B-1107E885FD8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4" creationId="{74FE91E0-E3AF-476E-BDA8-8FCDB5F8A52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5" creationId="{FDE14B6C-9AE2-48A4-8C3B-DBE0C20C3F2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6" creationId="{A5A41C79-0C5C-41BD-9D4C-D65E5D53D5E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7" creationId="{91A87E28-3DF8-4E2A-99CB-E836F8CC5473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8" creationId="{1770EC38-09BB-4C05-BE7C-2BF0D1E9F54A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99" creationId="{ABC93615-0FAF-4B00-9A47-52F9DE36045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0" creationId="{0974BA7B-1269-44E5-94BB-FDBCA161C4C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1" creationId="{F55EDAA8-DFAE-4048-9AE5-B8EA83D83572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2" creationId="{B5A16AA2-9BF4-41D1-98B7-484FA7C46CA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3" creationId="{83C85620-E2EB-4F1D-BE1F-5C729879C2B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4" creationId="{8F05B61C-C63B-4B57-ADBB-F35A80CEB0A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5" creationId="{C1A2B1FD-1882-44B7-AD12-1F26C76C26C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6" creationId="{12F62A2F-9379-4C76-97EE-CCD06E2B6E2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7" creationId="{4658AB86-DAAB-4019-B5F6-778416DB4B0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8" creationId="{17A60AD8-14CA-4280-A321-4152F0F4E1E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09" creationId="{E20C2ECC-B019-49A9-9AE0-9EAA7F54F6A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0" creationId="{A35638B0-12C8-4300-8741-CB8C30D0904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1" creationId="{980ABA49-2C33-436D-86C4-9B4DD852199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2" creationId="{0F7C7EBB-D07F-455C-AC08-60E31AB66A0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3" creationId="{534EC9A1-F358-40E1-96A1-E2C9DADA1EF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4" creationId="{D70CBB3D-7078-4D73-94A1-ED29EAFA958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5" creationId="{B904D66D-7022-49D2-AE1D-8D97CA17DE1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6" creationId="{EB139C6F-C83C-474A-8742-0981889D7A4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7" creationId="{C66ECCC1-6F5A-4BC9-8FCE-A16D325BF32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8" creationId="{9E0E4572-B616-4EC3-99D9-9535A375296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19" creationId="{C2481CEA-200E-4423-9F05-32ED19C0AF3A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0" creationId="{DBEA49F4-3C51-466A-9532-5579AD78AD7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1" creationId="{AE9F53F0-87C2-49E7-B96F-66C287F6EAF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2" creationId="{FB8B20A6-27A1-410E-B1B4-6C832949CA5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3" creationId="{3A5FADF2-B585-457D-8569-037BB93DEE3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4" creationId="{F852C7F5-A725-430E-B9D5-0D70BCCE0DF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5" creationId="{1988ECFA-4235-4F0D-97F9-1ACEED42DFA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6" creationId="{C2811751-3C24-4D70-A8FA-9589A78E54CD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7" creationId="{624A5734-9E56-4C1F-8FD0-960EC2EA3F2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8" creationId="{A908C68A-D94F-43B4-8733-5E83491C38C2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29" creationId="{2F03BF3F-DC0D-4F16-89C6-3D5F006ED412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0" creationId="{E4D3631D-D09F-4E17-A096-2EC2D17070BA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1" creationId="{C204A7F8-107B-484F-A567-F928516B733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2" creationId="{DF65879B-82A1-4DA7-8922-1B01CB65CAB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3" creationId="{BA5F2C5A-AE23-4A3B-A3E6-5698AA40200A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4" creationId="{8E36A695-07F0-4DB5-8238-2D881CFBAF4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5" creationId="{29180CF6-BB63-4150-BA7B-0126BE3647C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6" creationId="{A093FBD7-017D-4DBC-97FA-24285EFDB9E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7" creationId="{7413171D-FC8B-4F2B-B45E-AE3AC32DFFF7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8" creationId="{61520501-D7EB-40F7-B896-09180BC4D9C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39" creationId="{E851AB39-9FC9-4D84-877A-78C2FA7E68E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0" creationId="{BFFC6E0D-5EE2-43DF-B299-886854368E18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1" creationId="{96895D96-440F-4938-9C26-71B829347B0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2" creationId="{C3545D97-2489-45E2-BBD5-AF7AF8C0374F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3" creationId="{D5B37662-5264-4E4B-B1BC-434BEDF589DB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4" creationId="{C8D3CC55-4794-4A0B-96E8-629FBBD2C6B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5" creationId="{E9FEEC7E-D87E-46F6-96A1-69B76F2FB4DA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6" creationId="{4142A82F-DA67-42E9-9BBC-22EF70128FDE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7" creationId="{A6BB9B5F-A55D-42D9-A5F8-2FB2CD93FD0A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8" creationId="{3FFAAC87-AACD-42B2-8667-D89D6CF9801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49" creationId="{29057D54-DB9D-4A9F-9700-6305C44EA894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0" creationId="{37846D27-D8EC-4D43-A3D3-625DED6AF73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1" creationId="{B5D535FE-AE98-4E4C-9A6F-3FB24B4610D1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2" creationId="{1A0CB80A-0AD4-42DD-93B1-C21A73031C76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3" creationId="{FC07FC16-E8F9-4901-92EA-A177F5130799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4" creationId="{7C3DCFFD-16AC-4427-9C80-ABE2D7CC9875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5" creationId="{E1542E76-D038-4E25-A963-FA2D9F578450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57" creationId="{BDF6020C-A36B-432F-BEC6-8436A97EE59C}"/>
          </ac:spMkLst>
        </pc:spChg>
        <pc:spChg chg="mod">
          <ac:chgData name="Stefano Proietti" userId="b72858fc-762b-40e4-93b2-df1abecf17ad" providerId="ADAL" clId="{A3CD872F-E85F-4B13-9CDA-6E7469396DAD}" dt="2021-10-14T08:14:19.693" v="371"/>
          <ac:spMkLst>
            <pc:docMk/>
            <pc:sldMk cId="3621291416" sldId="287"/>
            <ac:spMk id="176" creationId="{E1069F6B-DAF4-4BA0-80AE-48F1C6397598}"/>
          </ac:spMkLst>
        </pc:spChg>
        <pc:grpChg chg="add del mod">
          <ac:chgData name="Stefano Proietti" userId="b72858fc-762b-40e4-93b2-df1abecf17ad" providerId="ADAL" clId="{A3CD872F-E85F-4B13-9CDA-6E7469396DAD}" dt="2021-10-14T08:14:29.913" v="372"/>
          <ac:grpSpMkLst>
            <pc:docMk/>
            <pc:sldMk cId="3621291416" sldId="287"/>
            <ac:grpSpMk id="13" creationId="{68961910-8F57-4CD6-8FD5-B7D1193503D9}"/>
          </ac:grpSpMkLst>
        </pc:grpChg>
        <pc:grpChg chg="mod">
          <ac:chgData name="Stefano Proietti" userId="b72858fc-762b-40e4-93b2-df1abecf17ad" providerId="ADAL" clId="{A3CD872F-E85F-4B13-9CDA-6E7469396DAD}" dt="2021-10-14T08:14:19.693" v="371"/>
          <ac:grpSpMkLst>
            <pc:docMk/>
            <pc:sldMk cId="3621291416" sldId="287"/>
            <ac:grpSpMk id="15" creationId="{5C60B8D1-4661-46B0-AD93-CD3636C4B304}"/>
          </ac:grpSpMkLst>
        </pc:grpChg>
        <pc:picChg chg="add del">
          <ac:chgData name="Stefano Proietti" userId="b72858fc-762b-40e4-93b2-df1abecf17ad" providerId="ADAL" clId="{A3CD872F-E85F-4B13-9CDA-6E7469396DAD}" dt="2021-10-14T08:14:06.959" v="368"/>
          <ac:picMkLst>
            <pc:docMk/>
            <pc:sldMk cId="3621291416" sldId="287"/>
            <ac:picMk id="2" creationId="{D43FF557-1191-4338-87B9-B829FE91E779}"/>
          </ac:picMkLst>
        </pc:picChg>
        <pc:picChg chg="del mod">
          <ac:chgData name="Stefano Proietti" userId="b72858fc-762b-40e4-93b2-df1abecf17ad" providerId="ADAL" clId="{A3CD872F-E85F-4B13-9CDA-6E7469396DAD}" dt="2021-10-14T08:14:57.908" v="403"/>
          <ac:picMkLst>
            <pc:docMk/>
            <pc:sldMk cId="3621291416" sldId="287"/>
            <ac:picMk id="3" creationId="{2A0861E4-A28C-4359-B0E5-BDDE3F20E60A}"/>
          </ac:picMkLst>
        </pc:picChg>
        <pc:picChg chg="del">
          <ac:chgData name="Stefano Proietti" userId="b72858fc-762b-40e4-93b2-df1abecf17ad" providerId="ADAL" clId="{A3CD872F-E85F-4B13-9CDA-6E7469396DAD}" dt="2021-10-14T08:15:08.094" v="404"/>
          <ac:picMkLst>
            <pc:docMk/>
            <pc:sldMk cId="3621291416" sldId="287"/>
            <ac:picMk id="5" creationId="{16105E6F-84D5-46F9-8CBB-56833D67404A}"/>
          </ac:picMkLst>
        </pc:picChg>
        <pc:picChg chg="add del mod">
          <ac:chgData name="Stefano Proietti" userId="b72858fc-762b-40e4-93b2-df1abecf17ad" providerId="ADAL" clId="{A3CD872F-E85F-4B13-9CDA-6E7469396DAD}" dt="2021-10-14T08:14:17.610" v="370" actId="478"/>
          <ac:picMkLst>
            <pc:docMk/>
            <pc:sldMk cId="3621291416" sldId="287"/>
            <ac:picMk id="12" creationId="{838A7FCA-880E-44D5-AD32-F198F51E8199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4" creationId="{DDD0E0DF-62A8-4BD9-95CC-8D4C13657FEE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" creationId="{956A985C-6DE9-4CC8-B101-FFA67C942346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56" creationId="{70D35180-BCCB-47BF-86F8-48C793F7CD47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58" creationId="{BD3460A2-2299-41EB-A4E8-D0B36290C435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59" creationId="{DC659DC1-2D37-4306-AF43-DE1B72D7F8E4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0" creationId="{20994149-E430-48D5-A0EC-334F6C6758A1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1" creationId="{F30AA80B-7A82-4A3B-8001-02056CDFD3C5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2" creationId="{65763DD3-7AA2-4E9C-B9E4-6E6B69D15867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3" creationId="{FFE0ADD1-B8EC-48D2-8508-241C5FB07660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4" creationId="{2CCD291F-EF6A-4027-8A34-3629AF46A205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5" creationId="{EFBB7D14-82BF-45CA-A380-88619FC3C362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6" creationId="{BC75D3F7-6E71-49B3-8B64-AFB4F94ECBD3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7" creationId="{70E4D212-6F4E-49C3-81D8-E8D5BB2CDF2D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8" creationId="{8A80C70E-0D19-4950-8B2B-6A71B8F9FFEB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69" creationId="{C9FAB142-3CA6-41A4-B4E8-DB3EA4BA13A7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0" creationId="{9EB4AB4C-4F72-4762-88A1-C06077FEB4A1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1" creationId="{C0E327E8-BA56-46EE-A2D3-7CAF4710CC5C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2" creationId="{7E0543D9-9154-4EF1-827A-58DA95BF5447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3" creationId="{C14CCA66-0D5D-4201-A68B-0878A545B1CF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4" creationId="{1A6B1FB2-5FC9-4BA6-9628-A1E5B9BC5B5C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5" creationId="{6F48274F-C571-4D6D-994B-8C251648FE60}"/>
          </ac:picMkLst>
        </pc:picChg>
        <pc:picChg chg="mod">
          <ac:chgData name="Stefano Proietti" userId="b72858fc-762b-40e4-93b2-df1abecf17ad" providerId="ADAL" clId="{A3CD872F-E85F-4B13-9CDA-6E7469396DAD}" dt="2021-10-14T08:14:19.693" v="371"/>
          <ac:picMkLst>
            <pc:docMk/>
            <pc:sldMk cId="3621291416" sldId="287"/>
            <ac:picMk id="177" creationId="{E0F47719-B715-484B-866D-6A4EC40FC542}"/>
          </ac:picMkLst>
        </pc:picChg>
        <pc:picChg chg="del">
          <ac:chgData name="Stefano Proietti" userId="b72858fc-762b-40e4-93b2-df1abecf17ad" providerId="ADAL" clId="{A3CD872F-E85F-4B13-9CDA-6E7469396DAD}" dt="2021-10-14T08:15:18.361" v="405" actId="478"/>
          <ac:picMkLst>
            <pc:docMk/>
            <pc:sldMk cId="3621291416" sldId="287"/>
            <ac:picMk id="178" creationId="{0A63A167-CBD9-454A-BC9B-49CB66AD8598}"/>
          </ac:picMkLst>
        </pc:picChg>
        <pc:picChg chg="del">
          <ac:chgData name="Stefano Proietti" userId="b72858fc-762b-40e4-93b2-df1abecf17ad" providerId="ADAL" clId="{A3CD872F-E85F-4B13-9CDA-6E7469396DAD}" dt="2021-10-14T08:15:31.649" v="406"/>
          <ac:picMkLst>
            <pc:docMk/>
            <pc:sldMk cId="3621291416" sldId="287"/>
            <ac:picMk id="179" creationId="{BEBE46BA-A663-4820-92CA-96D768C08AF1}"/>
          </ac:picMkLst>
        </pc:picChg>
        <pc:picChg chg="mod">
          <ac:chgData name="Stefano Proietti" userId="b72858fc-762b-40e4-93b2-df1abecf17ad" providerId="ADAL" clId="{A3CD872F-E85F-4B13-9CDA-6E7469396DAD}" dt="2021-10-14T08:16:26.639" v="490" actId="1582"/>
          <ac:picMkLst>
            <pc:docMk/>
            <pc:sldMk cId="3621291416" sldId="287"/>
            <ac:picMk id="180" creationId="{76AEA7D2-E9F4-4A4A-93CE-9D9D52713EB2}"/>
          </ac:picMkLst>
        </pc:picChg>
      </pc:sldChg>
      <pc:sldChg chg="addSp delSp modSp mod">
        <pc:chgData name="Stefano Proietti" userId="b72858fc-762b-40e4-93b2-df1abecf17ad" providerId="ADAL" clId="{A3CD872F-E85F-4B13-9CDA-6E7469396DAD}" dt="2021-10-14T08:03:01.385" v="181" actId="20577"/>
        <pc:sldMkLst>
          <pc:docMk/>
          <pc:sldMk cId="1822441570" sldId="288"/>
        </pc:sldMkLst>
        <pc:spChg chg="mod">
          <ac:chgData name="Stefano Proietti" userId="b72858fc-762b-40e4-93b2-df1abecf17ad" providerId="ADAL" clId="{A3CD872F-E85F-4B13-9CDA-6E7469396DAD}" dt="2021-10-14T08:03:01.385" v="181" actId="20577"/>
          <ac:spMkLst>
            <pc:docMk/>
            <pc:sldMk cId="1822441570" sldId="288"/>
            <ac:spMk id="4" creationId="{0DBD610D-B7D3-47C2-8F50-E6379EFA7910}"/>
          </ac:spMkLst>
        </pc:spChg>
        <pc:spChg chg="del">
          <ac:chgData name="Stefano Proietti" userId="b72858fc-762b-40e4-93b2-df1abecf17ad" providerId="ADAL" clId="{A3CD872F-E85F-4B13-9CDA-6E7469396DAD}" dt="2021-10-14T08:00:24.684" v="116" actId="478"/>
          <ac:spMkLst>
            <pc:docMk/>
            <pc:sldMk cId="1822441570" sldId="288"/>
            <ac:spMk id="6" creationId="{7DB6EF4E-7C4D-431C-8415-0437455D1C5E}"/>
          </ac:spMkLst>
        </pc:spChg>
        <pc:spChg chg="add mod">
          <ac:chgData name="Stefano Proietti" userId="b72858fc-762b-40e4-93b2-df1abecf17ad" providerId="ADAL" clId="{A3CD872F-E85F-4B13-9CDA-6E7469396DAD}" dt="2021-10-14T08:00:25.045" v="117"/>
          <ac:spMkLst>
            <pc:docMk/>
            <pc:sldMk cId="1822441570" sldId="288"/>
            <ac:spMk id="8" creationId="{574EAE91-1678-494C-B702-B5462BA2ADE5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08:00:29.400" v="119"/>
        <pc:sldMkLst>
          <pc:docMk/>
          <pc:sldMk cId="915588402" sldId="289"/>
        </pc:sldMkLst>
        <pc:spChg chg="del">
          <ac:chgData name="Stefano Proietti" userId="b72858fc-762b-40e4-93b2-df1abecf17ad" providerId="ADAL" clId="{A3CD872F-E85F-4B13-9CDA-6E7469396DAD}" dt="2021-10-14T08:00:29.043" v="118" actId="478"/>
          <ac:spMkLst>
            <pc:docMk/>
            <pc:sldMk cId="915588402" sldId="289"/>
            <ac:spMk id="6" creationId="{7DB6EF4E-7C4D-431C-8415-0437455D1C5E}"/>
          </ac:spMkLst>
        </pc:spChg>
        <pc:spChg chg="add mod">
          <ac:chgData name="Stefano Proietti" userId="b72858fc-762b-40e4-93b2-df1abecf17ad" providerId="ADAL" clId="{A3CD872F-E85F-4B13-9CDA-6E7469396DAD}" dt="2021-10-14T08:00:29.400" v="119"/>
          <ac:spMkLst>
            <pc:docMk/>
            <pc:sldMk cId="915588402" sldId="289"/>
            <ac:spMk id="8" creationId="{DD2FD85D-00DA-4223-B53A-C4CFD5CFDBE0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08:00:33.225" v="121"/>
        <pc:sldMkLst>
          <pc:docMk/>
          <pc:sldMk cId="1460009314" sldId="290"/>
        </pc:sldMkLst>
        <pc:spChg chg="add mod">
          <ac:chgData name="Stefano Proietti" userId="b72858fc-762b-40e4-93b2-df1abecf17ad" providerId="ADAL" clId="{A3CD872F-E85F-4B13-9CDA-6E7469396DAD}" dt="2021-10-14T08:00:33.225" v="121"/>
          <ac:spMkLst>
            <pc:docMk/>
            <pc:sldMk cId="1460009314" sldId="290"/>
            <ac:spMk id="8" creationId="{F4C30B71-34DF-48D7-981D-5799F70530A6}"/>
          </ac:spMkLst>
        </pc:spChg>
        <pc:spChg chg="del">
          <ac:chgData name="Stefano Proietti" userId="b72858fc-762b-40e4-93b2-df1abecf17ad" providerId="ADAL" clId="{A3CD872F-E85F-4B13-9CDA-6E7469396DAD}" dt="2021-10-14T08:00:32.883" v="120" actId="478"/>
          <ac:spMkLst>
            <pc:docMk/>
            <pc:sldMk cId="1460009314" sldId="290"/>
            <ac:spMk id="17" creationId="{1DB51F8C-CE47-4C5C-9438-2E9C54126E9C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08:00:37.152" v="123"/>
        <pc:sldMkLst>
          <pc:docMk/>
          <pc:sldMk cId="469725020" sldId="291"/>
        </pc:sldMkLst>
        <pc:spChg chg="add mod">
          <ac:chgData name="Stefano Proietti" userId="b72858fc-762b-40e4-93b2-df1abecf17ad" providerId="ADAL" clId="{A3CD872F-E85F-4B13-9CDA-6E7469396DAD}" dt="2021-10-14T08:00:37.152" v="123"/>
          <ac:spMkLst>
            <pc:docMk/>
            <pc:sldMk cId="469725020" sldId="291"/>
            <ac:spMk id="8" creationId="{82C0F824-E661-4E02-B2A7-523183414E08}"/>
          </ac:spMkLst>
        </pc:spChg>
        <pc:spChg chg="del">
          <ac:chgData name="Stefano Proietti" userId="b72858fc-762b-40e4-93b2-df1abecf17ad" providerId="ADAL" clId="{A3CD872F-E85F-4B13-9CDA-6E7469396DAD}" dt="2021-10-14T08:00:36.843" v="122" actId="478"/>
          <ac:spMkLst>
            <pc:docMk/>
            <pc:sldMk cId="469725020" sldId="291"/>
            <ac:spMk id="12" creationId="{767B3386-9A72-4640-B4DC-02E26A4394CC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11:46:17.374" v="565" actId="113"/>
        <pc:sldMkLst>
          <pc:docMk/>
          <pc:sldMk cId="2481991008" sldId="292"/>
        </pc:sldMkLst>
        <pc:spChg chg="add mod">
          <ac:chgData name="Stefano Proietti" userId="b72858fc-762b-40e4-93b2-df1abecf17ad" providerId="ADAL" clId="{A3CD872F-E85F-4B13-9CDA-6E7469396DAD}" dt="2021-10-14T08:00:40.303" v="125"/>
          <ac:spMkLst>
            <pc:docMk/>
            <pc:sldMk cId="2481991008" sldId="292"/>
            <ac:spMk id="8" creationId="{841953D6-9616-4A65-8B81-3733CA310472}"/>
          </ac:spMkLst>
        </pc:spChg>
        <pc:spChg chg="mod">
          <ac:chgData name="Stefano Proietti" userId="b72858fc-762b-40e4-93b2-df1abecf17ad" providerId="ADAL" clId="{A3CD872F-E85F-4B13-9CDA-6E7469396DAD}" dt="2021-10-14T11:46:17.374" v="565" actId="113"/>
          <ac:spMkLst>
            <pc:docMk/>
            <pc:sldMk cId="2481991008" sldId="292"/>
            <ac:spMk id="14" creationId="{364D45BF-733B-4C2E-8651-313AEC07DADB}"/>
          </ac:spMkLst>
        </pc:spChg>
        <pc:spChg chg="del">
          <ac:chgData name="Stefano Proietti" userId="b72858fc-762b-40e4-93b2-df1abecf17ad" providerId="ADAL" clId="{A3CD872F-E85F-4B13-9CDA-6E7469396DAD}" dt="2021-10-14T08:00:39.970" v="124" actId="478"/>
          <ac:spMkLst>
            <pc:docMk/>
            <pc:sldMk cId="2481991008" sldId="292"/>
            <ac:spMk id="16" creationId="{D0508B8F-4F60-46B5-BF14-73B8C418FC4B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08:04:19.634" v="208" actId="20577"/>
        <pc:sldMkLst>
          <pc:docMk/>
          <pc:sldMk cId="1609175470" sldId="293"/>
        </pc:sldMkLst>
        <pc:spChg chg="add mod">
          <ac:chgData name="Stefano Proietti" userId="b72858fc-762b-40e4-93b2-df1abecf17ad" providerId="ADAL" clId="{A3CD872F-E85F-4B13-9CDA-6E7469396DAD}" dt="2021-10-14T08:00:43.829" v="127"/>
          <ac:spMkLst>
            <pc:docMk/>
            <pc:sldMk cId="1609175470" sldId="293"/>
            <ac:spMk id="8" creationId="{874AF67F-2760-4832-AA62-EDBD6D694CCD}"/>
          </ac:spMkLst>
        </pc:spChg>
        <pc:spChg chg="mod">
          <ac:chgData name="Stefano Proietti" userId="b72858fc-762b-40e4-93b2-df1abecf17ad" providerId="ADAL" clId="{A3CD872F-E85F-4B13-9CDA-6E7469396DAD}" dt="2021-10-14T08:04:19.634" v="208" actId="20577"/>
          <ac:spMkLst>
            <pc:docMk/>
            <pc:sldMk cId="1609175470" sldId="293"/>
            <ac:spMk id="11" creationId="{4A7BD3A0-C583-4F2A-A04C-B9719522F046}"/>
          </ac:spMkLst>
        </pc:spChg>
        <pc:spChg chg="del">
          <ac:chgData name="Stefano Proietti" userId="b72858fc-762b-40e4-93b2-df1abecf17ad" providerId="ADAL" clId="{A3CD872F-E85F-4B13-9CDA-6E7469396DAD}" dt="2021-10-14T08:00:43.507" v="126" actId="478"/>
          <ac:spMkLst>
            <pc:docMk/>
            <pc:sldMk cId="1609175470" sldId="293"/>
            <ac:spMk id="13" creationId="{924B6EF8-525B-48D2-AB19-08A4E6AE87D6}"/>
          </ac:spMkLst>
        </pc:spChg>
      </pc:sldChg>
      <pc:sldChg chg="addSp delSp modSp mod">
        <pc:chgData name="Stefano Proietti" userId="b72858fc-762b-40e4-93b2-df1abecf17ad" providerId="ADAL" clId="{A3CD872F-E85F-4B13-9CDA-6E7469396DAD}" dt="2021-10-14T11:56:28.637" v="836" actId="1036"/>
        <pc:sldMkLst>
          <pc:docMk/>
          <pc:sldMk cId="675805648" sldId="295"/>
        </pc:sldMkLst>
        <pc:spChg chg="mod">
          <ac:chgData name="Stefano Proietti" userId="b72858fc-762b-40e4-93b2-df1abecf17ad" providerId="ADAL" clId="{A3CD872F-E85F-4B13-9CDA-6E7469396DAD}" dt="2021-10-14T11:50:10.234" v="720" actId="6549"/>
          <ac:spMkLst>
            <pc:docMk/>
            <pc:sldMk cId="675805648" sldId="295"/>
            <ac:spMk id="4" creationId="{0DBD610D-B7D3-47C2-8F50-E6379EFA7910}"/>
          </ac:spMkLst>
        </pc:spChg>
        <pc:spChg chg="mod">
          <ac:chgData name="Stefano Proietti" userId="b72858fc-762b-40e4-93b2-df1abecf17ad" providerId="ADAL" clId="{A3CD872F-E85F-4B13-9CDA-6E7469396DAD}" dt="2021-10-14T11:56:28.637" v="836" actId="1036"/>
          <ac:spMkLst>
            <pc:docMk/>
            <pc:sldMk cId="675805648" sldId="295"/>
            <ac:spMk id="8" creationId="{6BD5D53F-1C4C-4C54-8B89-E5428358640C}"/>
          </ac:spMkLst>
        </pc:spChg>
        <pc:spChg chg="add mod">
          <ac:chgData name="Stefano Proietti" userId="b72858fc-762b-40e4-93b2-df1abecf17ad" providerId="ADAL" clId="{A3CD872F-E85F-4B13-9CDA-6E7469396DAD}" dt="2021-10-14T08:00:48.518" v="129"/>
          <ac:spMkLst>
            <pc:docMk/>
            <pc:sldMk cId="675805648" sldId="295"/>
            <ac:spMk id="9" creationId="{46C06588-A182-4A46-95D6-3CF32F7ECA8E}"/>
          </ac:spMkLst>
        </pc:spChg>
        <pc:spChg chg="del">
          <ac:chgData name="Stefano Proietti" userId="b72858fc-762b-40e4-93b2-df1abecf17ad" providerId="ADAL" clId="{A3CD872F-E85F-4B13-9CDA-6E7469396DAD}" dt="2021-10-14T08:00:48.180" v="128" actId="478"/>
          <ac:spMkLst>
            <pc:docMk/>
            <pc:sldMk cId="675805648" sldId="295"/>
            <ac:spMk id="13" creationId="{E7E51102-D982-4218-91F2-30E5E302F7D4}"/>
          </ac:spMkLst>
        </pc:spChg>
        <pc:graphicFrameChg chg="add del mod">
          <ac:chgData name="Stefano Proietti" userId="b72858fc-762b-40e4-93b2-df1abecf17ad" providerId="ADAL" clId="{A3CD872F-E85F-4B13-9CDA-6E7469396DAD}" dt="2021-10-14T11:52:23.390" v="749"/>
          <ac:graphicFrameMkLst>
            <pc:docMk/>
            <pc:sldMk cId="675805648" sldId="295"/>
            <ac:graphicFrameMk id="2" creationId="{21B11DF9-D283-4D45-9858-C65C517D0153}"/>
          </ac:graphicFrameMkLst>
        </pc:graphicFrameChg>
      </pc:sldChg>
      <pc:sldChg chg="addSp delSp modSp mod">
        <pc:chgData name="Stefano Proietti" userId="b72858fc-762b-40e4-93b2-df1abecf17ad" providerId="ADAL" clId="{A3CD872F-E85F-4B13-9CDA-6E7469396DAD}" dt="2021-10-14T08:04:54.553" v="221" actId="20577"/>
        <pc:sldMkLst>
          <pc:docMk/>
          <pc:sldMk cId="1366636344" sldId="296"/>
        </pc:sldMkLst>
        <pc:spChg chg="add mod">
          <ac:chgData name="Stefano Proietti" userId="b72858fc-762b-40e4-93b2-df1abecf17ad" providerId="ADAL" clId="{A3CD872F-E85F-4B13-9CDA-6E7469396DAD}" dt="2021-10-14T08:00:52.455" v="131"/>
          <ac:spMkLst>
            <pc:docMk/>
            <pc:sldMk cId="1366636344" sldId="296"/>
            <ac:spMk id="8" creationId="{7FF18DDD-0213-4493-87D7-D752A039D8C4}"/>
          </ac:spMkLst>
        </pc:spChg>
        <pc:spChg chg="mod">
          <ac:chgData name="Stefano Proietti" userId="b72858fc-762b-40e4-93b2-df1abecf17ad" providerId="ADAL" clId="{A3CD872F-E85F-4B13-9CDA-6E7469396DAD}" dt="2021-10-14T08:04:54.553" v="221" actId="20577"/>
          <ac:spMkLst>
            <pc:docMk/>
            <pc:sldMk cId="1366636344" sldId="296"/>
            <ac:spMk id="9" creationId="{5003BE71-025C-4B35-AD0E-47783B4DAF17}"/>
          </ac:spMkLst>
        </pc:spChg>
        <pc:spChg chg="del">
          <ac:chgData name="Stefano Proietti" userId="b72858fc-762b-40e4-93b2-df1abecf17ad" providerId="ADAL" clId="{A3CD872F-E85F-4B13-9CDA-6E7469396DAD}" dt="2021-10-14T08:00:52.106" v="130" actId="478"/>
          <ac:spMkLst>
            <pc:docMk/>
            <pc:sldMk cId="1366636344" sldId="296"/>
            <ac:spMk id="13" creationId="{E7E51102-D982-4218-91F2-30E5E302F7D4}"/>
          </ac:spMkLst>
        </pc:spChg>
      </pc:sldChg>
      <pc:sldChg chg="modSp mod">
        <pc:chgData name="Stefano Proietti" userId="b72858fc-762b-40e4-93b2-df1abecf17ad" providerId="ADAL" clId="{A3CD872F-E85F-4B13-9CDA-6E7469396DAD}" dt="2021-10-14T08:08:37.650" v="264" actId="113"/>
        <pc:sldMkLst>
          <pc:docMk/>
          <pc:sldMk cId="2421108679" sldId="297"/>
        </pc:sldMkLst>
        <pc:graphicFrameChg chg="mod modGraphic">
          <ac:chgData name="Stefano Proietti" userId="b72858fc-762b-40e4-93b2-df1abecf17ad" providerId="ADAL" clId="{A3CD872F-E85F-4B13-9CDA-6E7469396DAD}" dt="2021-10-14T08:08:37.650" v="264" actId="113"/>
          <ac:graphicFrameMkLst>
            <pc:docMk/>
            <pc:sldMk cId="2421108679" sldId="297"/>
            <ac:graphicFrameMk id="5" creationId="{BBA36AFC-6DD3-4D03-BF18-73CCE0EC6823}"/>
          </ac:graphicFrameMkLst>
        </pc:graphicFrameChg>
      </pc:sldChg>
    </pc:docChg>
  </pc:docChgLst>
  <pc:docChgLst>
    <pc:chgData name="Stefano Proietti" userId="b72858fc-762b-40e4-93b2-df1abecf17ad" providerId="ADAL" clId="{EB664677-C334-4BBB-AAA7-621CEDB4E17E}"/>
    <pc:docChg chg="undo custSel modSld">
      <pc:chgData name="Stefano Proietti" userId="b72858fc-762b-40e4-93b2-df1abecf17ad" providerId="ADAL" clId="{EB664677-C334-4BBB-AAA7-621CEDB4E17E}" dt="2022-06-17T15:41:40.144" v="158" actId="14734"/>
      <pc:docMkLst>
        <pc:docMk/>
      </pc:docMkLst>
      <pc:sldChg chg="modSp mod">
        <pc:chgData name="Stefano Proietti" userId="b72858fc-762b-40e4-93b2-df1abecf17ad" providerId="ADAL" clId="{EB664677-C334-4BBB-AAA7-621CEDB4E17E}" dt="2022-06-17T14:37:31.463" v="43" actId="20577"/>
        <pc:sldMkLst>
          <pc:docMk/>
          <pc:sldMk cId="3894227261" sldId="271"/>
        </pc:sldMkLst>
        <pc:spChg chg="mod">
          <ac:chgData name="Stefano Proietti" userId="b72858fc-762b-40e4-93b2-df1abecf17ad" providerId="ADAL" clId="{EB664677-C334-4BBB-AAA7-621CEDB4E17E}" dt="2022-06-17T14:37:31.463" v="43" actId="20577"/>
          <ac:spMkLst>
            <pc:docMk/>
            <pc:sldMk cId="3894227261" sldId="271"/>
            <ac:spMk id="11" creationId="{D088B413-8145-4591-9B5D-B61F76EA5FE8}"/>
          </ac:spMkLst>
        </pc:spChg>
      </pc:sldChg>
      <pc:sldChg chg="modSp mod">
        <pc:chgData name="Stefano Proietti" userId="b72858fc-762b-40e4-93b2-df1abecf17ad" providerId="ADAL" clId="{EB664677-C334-4BBB-AAA7-621CEDB4E17E}" dt="2022-06-17T14:37:26.942" v="39" actId="20577"/>
        <pc:sldMkLst>
          <pc:docMk/>
          <pc:sldMk cId="1314158421" sldId="286"/>
        </pc:sldMkLst>
        <pc:spChg chg="mod">
          <ac:chgData name="Stefano Proietti" userId="b72858fc-762b-40e4-93b2-df1abecf17ad" providerId="ADAL" clId="{EB664677-C334-4BBB-AAA7-621CEDB4E17E}" dt="2022-06-17T14:37:26.942" v="39" actId="20577"/>
          <ac:spMkLst>
            <pc:docMk/>
            <pc:sldMk cId="1314158421" sldId="286"/>
            <ac:spMk id="6" creationId="{7DB6EF4E-7C4D-431C-8415-0437455D1C5E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7:40.484" v="45"/>
        <pc:sldMkLst>
          <pc:docMk/>
          <pc:sldMk cId="3621291416" sldId="287"/>
        </pc:sldMkLst>
        <pc:spChg chg="add mod">
          <ac:chgData name="Stefano Proietti" userId="b72858fc-762b-40e4-93b2-df1abecf17ad" providerId="ADAL" clId="{EB664677-C334-4BBB-AAA7-621CEDB4E17E}" dt="2022-06-17T14:37:40.484" v="45"/>
          <ac:spMkLst>
            <pc:docMk/>
            <pc:sldMk cId="3621291416" sldId="287"/>
            <ac:spMk id="9" creationId="{3CE737CD-9E77-4F41-77AC-54385BCFCF43}"/>
          </ac:spMkLst>
        </pc:spChg>
        <pc:spChg chg="del">
          <ac:chgData name="Stefano Proietti" userId="b72858fc-762b-40e4-93b2-df1abecf17ad" providerId="ADAL" clId="{EB664677-C334-4BBB-AAA7-621CEDB4E17E}" dt="2022-06-17T14:37:39.750" v="44" actId="478"/>
          <ac:spMkLst>
            <pc:docMk/>
            <pc:sldMk cId="3621291416" sldId="287"/>
            <ac:spMk id="12" creationId="{A481D3F4-373A-404A-B483-412E980D0727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7:44.763" v="47"/>
        <pc:sldMkLst>
          <pc:docMk/>
          <pc:sldMk cId="1822441570" sldId="288"/>
        </pc:sldMkLst>
        <pc:spChg chg="add mod">
          <ac:chgData name="Stefano Proietti" userId="b72858fc-762b-40e4-93b2-df1abecf17ad" providerId="ADAL" clId="{EB664677-C334-4BBB-AAA7-621CEDB4E17E}" dt="2022-06-17T14:37:44.763" v="47"/>
          <ac:spMkLst>
            <pc:docMk/>
            <pc:sldMk cId="1822441570" sldId="288"/>
            <ac:spMk id="8" creationId="{7F3A3B01-BA70-1A73-6057-045C1F987B70}"/>
          </ac:spMkLst>
        </pc:spChg>
        <pc:spChg chg="del">
          <ac:chgData name="Stefano Proietti" userId="b72858fc-762b-40e4-93b2-df1abecf17ad" providerId="ADAL" clId="{EB664677-C334-4BBB-AAA7-621CEDB4E17E}" dt="2022-06-17T14:37:44.391" v="46" actId="478"/>
          <ac:spMkLst>
            <pc:docMk/>
            <pc:sldMk cId="1822441570" sldId="288"/>
            <ac:spMk id="11" creationId="{442967D9-71C3-459B-B4A4-8E20E43F0E1D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7:48.533" v="49"/>
        <pc:sldMkLst>
          <pc:docMk/>
          <pc:sldMk cId="915588402" sldId="289"/>
        </pc:sldMkLst>
        <pc:spChg chg="add mod">
          <ac:chgData name="Stefano Proietti" userId="b72858fc-762b-40e4-93b2-df1abecf17ad" providerId="ADAL" clId="{EB664677-C334-4BBB-AAA7-621CEDB4E17E}" dt="2022-06-17T14:37:48.533" v="49"/>
          <ac:spMkLst>
            <pc:docMk/>
            <pc:sldMk cId="915588402" sldId="289"/>
            <ac:spMk id="8" creationId="{6B077C8B-47C4-A968-AE86-0078046D5124}"/>
          </ac:spMkLst>
        </pc:spChg>
        <pc:spChg chg="del">
          <ac:chgData name="Stefano Proietti" userId="b72858fc-762b-40e4-93b2-df1abecf17ad" providerId="ADAL" clId="{EB664677-C334-4BBB-AAA7-621CEDB4E17E}" dt="2022-06-17T14:37:48.177" v="48" actId="478"/>
          <ac:spMkLst>
            <pc:docMk/>
            <pc:sldMk cId="915588402" sldId="289"/>
            <ac:spMk id="10" creationId="{16C70AC7-C8DD-4237-908F-F200E5CBD1D4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7:51.955" v="51"/>
        <pc:sldMkLst>
          <pc:docMk/>
          <pc:sldMk cId="1460009314" sldId="290"/>
        </pc:sldMkLst>
        <pc:spChg chg="add mod">
          <ac:chgData name="Stefano Proietti" userId="b72858fc-762b-40e4-93b2-df1abecf17ad" providerId="ADAL" clId="{EB664677-C334-4BBB-AAA7-621CEDB4E17E}" dt="2022-06-17T14:37:51.955" v="51"/>
          <ac:spMkLst>
            <pc:docMk/>
            <pc:sldMk cId="1460009314" sldId="290"/>
            <ac:spMk id="8" creationId="{E9499E06-BA00-4010-ECDB-1E914BEA67C7}"/>
          </ac:spMkLst>
        </pc:spChg>
        <pc:spChg chg="del">
          <ac:chgData name="Stefano Proietti" userId="b72858fc-762b-40e4-93b2-df1abecf17ad" providerId="ADAL" clId="{EB664677-C334-4BBB-AAA7-621CEDB4E17E}" dt="2022-06-17T14:37:51.598" v="50" actId="478"/>
          <ac:spMkLst>
            <pc:docMk/>
            <pc:sldMk cId="1460009314" sldId="290"/>
            <ac:spMk id="9" creationId="{662F8010-A46E-4505-9284-7FFB28E77DF3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8:00.284" v="55"/>
        <pc:sldMkLst>
          <pc:docMk/>
          <pc:sldMk cId="469725020" sldId="291"/>
        </pc:sldMkLst>
        <pc:spChg chg="add del mod">
          <ac:chgData name="Stefano Proietti" userId="b72858fc-762b-40e4-93b2-df1abecf17ad" providerId="ADAL" clId="{EB664677-C334-4BBB-AAA7-621CEDB4E17E}" dt="2022-06-17T14:37:57.332" v="53"/>
          <ac:spMkLst>
            <pc:docMk/>
            <pc:sldMk cId="469725020" sldId="291"/>
            <ac:spMk id="8" creationId="{041E9AC6-EF25-6FB6-4FE0-3D3B08A075A0}"/>
          </ac:spMkLst>
        </pc:spChg>
        <pc:spChg chg="del">
          <ac:chgData name="Stefano Proietti" userId="b72858fc-762b-40e4-93b2-df1abecf17ad" providerId="ADAL" clId="{EB664677-C334-4BBB-AAA7-621CEDB4E17E}" dt="2022-06-17T14:37:59.928" v="54" actId="478"/>
          <ac:spMkLst>
            <pc:docMk/>
            <pc:sldMk cId="469725020" sldId="291"/>
            <ac:spMk id="10" creationId="{0687912F-D233-4EED-BA3F-02756C5B687E}"/>
          </ac:spMkLst>
        </pc:spChg>
        <pc:spChg chg="add mod">
          <ac:chgData name="Stefano Proietti" userId="b72858fc-762b-40e4-93b2-df1abecf17ad" providerId="ADAL" clId="{EB664677-C334-4BBB-AAA7-621CEDB4E17E}" dt="2022-06-17T14:38:00.284" v="55"/>
          <ac:spMkLst>
            <pc:docMk/>
            <pc:sldMk cId="469725020" sldId="291"/>
            <ac:spMk id="12" creationId="{F89EFAAE-F64D-283F-5BE8-82796E1B6A75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8:04.142" v="57"/>
        <pc:sldMkLst>
          <pc:docMk/>
          <pc:sldMk cId="2481991008" sldId="292"/>
        </pc:sldMkLst>
        <pc:spChg chg="add mod">
          <ac:chgData name="Stefano Proietti" userId="b72858fc-762b-40e4-93b2-df1abecf17ad" providerId="ADAL" clId="{EB664677-C334-4BBB-AAA7-621CEDB4E17E}" dt="2022-06-17T14:38:04.142" v="57"/>
          <ac:spMkLst>
            <pc:docMk/>
            <pc:sldMk cId="2481991008" sldId="292"/>
            <ac:spMk id="8" creationId="{D86705DA-5224-2D3E-15BB-A90FB5791A94}"/>
          </ac:spMkLst>
        </pc:spChg>
        <pc:spChg chg="del">
          <ac:chgData name="Stefano Proietti" userId="b72858fc-762b-40e4-93b2-df1abecf17ad" providerId="ADAL" clId="{EB664677-C334-4BBB-AAA7-621CEDB4E17E}" dt="2022-06-17T14:38:03.808" v="56" actId="478"/>
          <ac:spMkLst>
            <pc:docMk/>
            <pc:sldMk cId="2481991008" sldId="292"/>
            <ac:spMk id="9" creationId="{AC8A68D0-5627-4B13-AB20-ECBEEB8F49C8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38:07.706" v="59"/>
        <pc:sldMkLst>
          <pc:docMk/>
          <pc:sldMk cId="1609175470" sldId="293"/>
        </pc:sldMkLst>
        <pc:spChg chg="add mod">
          <ac:chgData name="Stefano Proietti" userId="b72858fc-762b-40e4-93b2-df1abecf17ad" providerId="ADAL" clId="{EB664677-C334-4BBB-AAA7-621CEDB4E17E}" dt="2022-06-17T14:38:07.706" v="59"/>
          <ac:spMkLst>
            <pc:docMk/>
            <pc:sldMk cId="1609175470" sldId="293"/>
            <ac:spMk id="8" creationId="{0E62B4CF-EDED-437A-EA2E-400386DB4EBA}"/>
          </ac:spMkLst>
        </pc:spChg>
        <pc:spChg chg="del">
          <ac:chgData name="Stefano Proietti" userId="b72858fc-762b-40e4-93b2-df1abecf17ad" providerId="ADAL" clId="{EB664677-C334-4BBB-AAA7-621CEDB4E17E}" dt="2022-06-17T14:38:07.377" v="58" actId="478"/>
          <ac:spMkLst>
            <pc:docMk/>
            <pc:sldMk cId="1609175470" sldId="293"/>
            <ac:spMk id="9" creationId="{ED2CEA45-F70C-4498-8F9D-0149700D7897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40:00.614" v="72" actId="113"/>
        <pc:sldMkLst>
          <pc:docMk/>
          <pc:sldMk cId="675805648" sldId="295"/>
        </pc:sldMkLst>
        <pc:spChg chg="mod">
          <ac:chgData name="Stefano Proietti" userId="b72858fc-762b-40e4-93b2-df1abecf17ad" providerId="ADAL" clId="{EB664677-C334-4BBB-AAA7-621CEDB4E17E}" dt="2022-06-17T14:40:00.614" v="72" actId="113"/>
          <ac:spMkLst>
            <pc:docMk/>
            <pc:sldMk cId="675805648" sldId="295"/>
            <ac:spMk id="8" creationId="{6BD5D53F-1C4C-4C54-8B89-E5428358640C}"/>
          </ac:spMkLst>
        </pc:spChg>
        <pc:spChg chg="add mod">
          <ac:chgData name="Stefano Proietti" userId="b72858fc-762b-40e4-93b2-df1abecf17ad" providerId="ADAL" clId="{EB664677-C334-4BBB-AAA7-621CEDB4E17E}" dt="2022-06-17T14:38:11.045" v="61"/>
          <ac:spMkLst>
            <pc:docMk/>
            <pc:sldMk cId="675805648" sldId="295"/>
            <ac:spMk id="9" creationId="{1E5B2CA4-1E6C-EA59-A4DC-B24AD736BAB6}"/>
          </ac:spMkLst>
        </pc:spChg>
        <pc:spChg chg="del">
          <ac:chgData name="Stefano Proietti" userId="b72858fc-762b-40e4-93b2-df1abecf17ad" providerId="ADAL" clId="{EB664677-C334-4BBB-AAA7-621CEDB4E17E}" dt="2022-06-17T14:38:10.728" v="60" actId="478"/>
          <ac:spMkLst>
            <pc:docMk/>
            <pc:sldMk cId="675805648" sldId="295"/>
            <ac:spMk id="11" creationId="{22F5D9AA-74B9-4786-9582-EF7E8CE15F31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4:40:11.154" v="76" actId="20577"/>
        <pc:sldMkLst>
          <pc:docMk/>
          <pc:sldMk cId="1366636344" sldId="296"/>
        </pc:sldMkLst>
        <pc:spChg chg="add mod">
          <ac:chgData name="Stefano Proietti" userId="b72858fc-762b-40e4-93b2-df1abecf17ad" providerId="ADAL" clId="{EB664677-C334-4BBB-AAA7-621CEDB4E17E}" dt="2022-06-17T14:38:14.435" v="63"/>
          <ac:spMkLst>
            <pc:docMk/>
            <pc:sldMk cId="1366636344" sldId="296"/>
            <ac:spMk id="8" creationId="{4B2F9C68-DC17-DDE9-50C5-4093DF5DBC80}"/>
          </ac:spMkLst>
        </pc:spChg>
        <pc:spChg chg="mod">
          <ac:chgData name="Stefano Proietti" userId="b72858fc-762b-40e4-93b2-df1abecf17ad" providerId="ADAL" clId="{EB664677-C334-4BBB-AAA7-621CEDB4E17E}" dt="2022-06-17T14:40:11.154" v="76" actId="20577"/>
          <ac:spMkLst>
            <pc:docMk/>
            <pc:sldMk cId="1366636344" sldId="296"/>
            <ac:spMk id="9" creationId="{5003BE71-025C-4B35-AD0E-47783B4DAF17}"/>
          </ac:spMkLst>
        </pc:spChg>
        <pc:spChg chg="del">
          <ac:chgData name="Stefano Proietti" userId="b72858fc-762b-40e4-93b2-df1abecf17ad" providerId="ADAL" clId="{EB664677-C334-4BBB-AAA7-621CEDB4E17E}" dt="2022-06-17T14:38:14.103" v="62" actId="478"/>
          <ac:spMkLst>
            <pc:docMk/>
            <pc:sldMk cId="1366636344" sldId="296"/>
            <ac:spMk id="10" creationId="{38F7E2C5-1E7D-479C-B57A-859005B45D5D}"/>
          </ac:spMkLst>
        </pc:spChg>
      </pc:sldChg>
      <pc:sldChg chg="addSp delSp modSp mod">
        <pc:chgData name="Stefano Proietti" userId="b72858fc-762b-40e4-93b2-df1abecf17ad" providerId="ADAL" clId="{EB664677-C334-4BBB-AAA7-621CEDB4E17E}" dt="2022-06-17T15:41:40.144" v="158" actId="14734"/>
        <pc:sldMkLst>
          <pc:docMk/>
          <pc:sldMk cId="2421108679" sldId="297"/>
        </pc:sldMkLst>
        <pc:spChg chg="del">
          <ac:chgData name="Stefano Proietti" userId="b72858fc-762b-40e4-93b2-df1abecf17ad" providerId="ADAL" clId="{EB664677-C334-4BBB-AAA7-621CEDB4E17E}" dt="2022-06-17T14:38:17.825" v="64" actId="478"/>
          <ac:spMkLst>
            <pc:docMk/>
            <pc:sldMk cId="2421108679" sldId="297"/>
            <ac:spMk id="8" creationId="{590DCF3B-58CF-45E4-9F44-C8B5E9771D8A}"/>
          </ac:spMkLst>
        </pc:spChg>
        <pc:spChg chg="add mod">
          <ac:chgData name="Stefano Proietti" userId="b72858fc-762b-40e4-93b2-df1abecf17ad" providerId="ADAL" clId="{EB664677-C334-4BBB-AAA7-621CEDB4E17E}" dt="2022-06-17T14:38:18.214" v="65"/>
          <ac:spMkLst>
            <pc:docMk/>
            <pc:sldMk cId="2421108679" sldId="297"/>
            <ac:spMk id="9" creationId="{C69C4AAA-002C-979E-CFC0-9F932296649E}"/>
          </ac:spMkLst>
        </pc:spChg>
        <pc:graphicFrameChg chg="mod modGraphic">
          <ac:chgData name="Stefano Proietti" userId="b72858fc-762b-40e4-93b2-df1abecf17ad" providerId="ADAL" clId="{EB664677-C334-4BBB-AAA7-621CEDB4E17E}" dt="2022-06-17T15:41:40.144" v="158" actId="14734"/>
          <ac:graphicFrameMkLst>
            <pc:docMk/>
            <pc:sldMk cId="2421108679" sldId="297"/>
            <ac:graphicFrameMk id="5" creationId="{BBA36AFC-6DD3-4D03-BF18-73CCE0EC6823}"/>
          </ac:graphicFrameMkLst>
        </pc:graphicFrameChg>
      </pc:sldChg>
    </pc:docChg>
  </pc:docChgLst>
  <pc:docChgLst>
    <pc:chgData name="Stefano Proietti" userId="b72858fc-762b-40e4-93b2-df1abecf17ad" providerId="ADAL" clId="{D3ADE1D7-8BDC-49E2-A71E-D05156A047C8}"/>
    <pc:docChg chg="custSel modSld">
      <pc:chgData name="Stefano Proietti" userId="b72858fc-762b-40e4-93b2-df1abecf17ad" providerId="ADAL" clId="{D3ADE1D7-8BDC-49E2-A71E-D05156A047C8}" dt="2022-03-22T09:41:57.937" v="173"/>
      <pc:docMkLst>
        <pc:docMk/>
      </pc:docMkLst>
      <pc:sldChg chg="modSp mod">
        <pc:chgData name="Stefano Proietti" userId="b72858fc-762b-40e4-93b2-df1abecf17ad" providerId="ADAL" clId="{D3ADE1D7-8BDC-49E2-A71E-D05156A047C8}" dt="2022-03-21T16:33:19.284" v="23" actId="20577"/>
        <pc:sldMkLst>
          <pc:docMk/>
          <pc:sldMk cId="3894227261" sldId="271"/>
        </pc:sldMkLst>
        <pc:spChg chg="mod">
          <ac:chgData name="Stefano Proietti" userId="b72858fc-762b-40e4-93b2-df1abecf17ad" providerId="ADAL" clId="{D3ADE1D7-8BDC-49E2-A71E-D05156A047C8}" dt="2022-03-21T16:33:19.284" v="23" actId="20577"/>
          <ac:spMkLst>
            <pc:docMk/>
            <pc:sldMk cId="3894227261" sldId="271"/>
            <ac:spMk id="11" creationId="{D088B413-8145-4591-9B5D-B61F76EA5FE8}"/>
          </ac:spMkLst>
        </pc:spChg>
      </pc:sldChg>
      <pc:sldChg chg="modSp mod">
        <pc:chgData name="Stefano Proietti" userId="b72858fc-762b-40e4-93b2-df1abecf17ad" providerId="ADAL" clId="{D3ADE1D7-8BDC-49E2-A71E-D05156A047C8}" dt="2022-03-21T16:34:44.963" v="52" actId="20577"/>
        <pc:sldMkLst>
          <pc:docMk/>
          <pc:sldMk cId="1314158421" sldId="286"/>
        </pc:sldMkLst>
        <pc:spChg chg="mod">
          <ac:chgData name="Stefano Proietti" userId="b72858fc-762b-40e4-93b2-df1abecf17ad" providerId="ADAL" clId="{D3ADE1D7-8BDC-49E2-A71E-D05156A047C8}" dt="2022-03-21T16:34:44.963" v="52" actId="20577"/>
          <ac:spMkLst>
            <pc:docMk/>
            <pc:sldMk cId="1314158421" sldId="286"/>
            <ac:spMk id="6" creationId="{7DB6EF4E-7C4D-431C-8415-0437455D1C5E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4:50.595" v="54"/>
        <pc:sldMkLst>
          <pc:docMk/>
          <pc:sldMk cId="3621291416" sldId="287"/>
        </pc:sldMkLst>
        <pc:spChg chg="add del mod">
          <ac:chgData name="Stefano Proietti" userId="b72858fc-762b-40e4-93b2-df1abecf17ad" providerId="ADAL" clId="{D3ADE1D7-8BDC-49E2-A71E-D05156A047C8}" dt="2022-03-21T16:34:50.217" v="53" actId="478"/>
          <ac:spMkLst>
            <pc:docMk/>
            <pc:sldMk cId="3621291416" sldId="287"/>
            <ac:spMk id="9" creationId="{971DE7D9-73CD-4266-B8A3-C02CD6AC6760}"/>
          </ac:spMkLst>
        </pc:spChg>
        <pc:spChg chg="del">
          <ac:chgData name="Stefano Proietti" userId="b72858fc-762b-40e4-93b2-df1abecf17ad" providerId="ADAL" clId="{D3ADE1D7-8BDC-49E2-A71E-D05156A047C8}" dt="2022-03-21T16:34:31.868" v="45" actId="478"/>
          <ac:spMkLst>
            <pc:docMk/>
            <pc:sldMk cId="3621291416" sldId="287"/>
            <ac:spMk id="10" creationId="{0B2E0D68-9183-4E3B-8A73-E34BE074219D}"/>
          </ac:spMkLst>
        </pc:spChg>
        <pc:spChg chg="add mod">
          <ac:chgData name="Stefano Proietti" userId="b72858fc-762b-40e4-93b2-df1abecf17ad" providerId="ADAL" clId="{D3ADE1D7-8BDC-49E2-A71E-D05156A047C8}" dt="2022-03-21T16:34:50.595" v="54"/>
          <ac:spMkLst>
            <pc:docMk/>
            <pc:sldMk cId="3621291416" sldId="287"/>
            <ac:spMk id="12" creationId="{A481D3F4-373A-404A-B483-412E980D0727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4:54.143" v="56"/>
        <pc:sldMkLst>
          <pc:docMk/>
          <pc:sldMk cId="1822441570" sldId="288"/>
        </pc:sldMkLst>
        <pc:spChg chg="del">
          <ac:chgData name="Stefano Proietti" userId="b72858fc-762b-40e4-93b2-df1abecf17ad" providerId="ADAL" clId="{D3ADE1D7-8BDC-49E2-A71E-D05156A047C8}" dt="2022-03-21T16:34:35.475" v="47" actId="478"/>
          <ac:spMkLst>
            <pc:docMk/>
            <pc:sldMk cId="1822441570" sldId="288"/>
            <ac:spMk id="8" creationId="{574EAE91-1678-494C-B702-B5462BA2ADE5}"/>
          </ac:spMkLst>
        </pc:spChg>
        <pc:spChg chg="add del mod">
          <ac:chgData name="Stefano Proietti" userId="b72858fc-762b-40e4-93b2-df1abecf17ad" providerId="ADAL" clId="{D3ADE1D7-8BDC-49E2-A71E-D05156A047C8}" dt="2022-03-21T16:34:53.786" v="55" actId="478"/>
          <ac:spMkLst>
            <pc:docMk/>
            <pc:sldMk cId="1822441570" sldId="288"/>
            <ac:spMk id="9" creationId="{E9FE6A0D-B6FB-4E37-A0B7-57E3E5787DB3}"/>
          </ac:spMkLst>
        </pc:spChg>
        <pc:spChg chg="add mod">
          <ac:chgData name="Stefano Proietti" userId="b72858fc-762b-40e4-93b2-df1abecf17ad" providerId="ADAL" clId="{D3ADE1D7-8BDC-49E2-A71E-D05156A047C8}" dt="2022-03-21T16:34:54.143" v="56"/>
          <ac:spMkLst>
            <pc:docMk/>
            <pc:sldMk cId="1822441570" sldId="288"/>
            <ac:spMk id="11" creationId="{442967D9-71C3-459B-B4A4-8E20E43F0E1D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4:57.087" v="58"/>
        <pc:sldMkLst>
          <pc:docMk/>
          <pc:sldMk cId="915588402" sldId="289"/>
        </pc:sldMkLst>
        <pc:spChg chg="del">
          <ac:chgData name="Stefano Proietti" userId="b72858fc-762b-40e4-93b2-df1abecf17ad" providerId="ADAL" clId="{D3ADE1D7-8BDC-49E2-A71E-D05156A047C8}" dt="2022-03-21T16:34:38.829" v="49" actId="478"/>
          <ac:spMkLst>
            <pc:docMk/>
            <pc:sldMk cId="915588402" sldId="289"/>
            <ac:spMk id="8" creationId="{DD2FD85D-00DA-4223-B53A-C4CFD5CFDBE0}"/>
          </ac:spMkLst>
        </pc:spChg>
        <pc:spChg chg="add del mod">
          <ac:chgData name="Stefano Proietti" userId="b72858fc-762b-40e4-93b2-df1abecf17ad" providerId="ADAL" clId="{D3ADE1D7-8BDC-49E2-A71E-D05156A047C8}" dt="2022-03-21T16:34:56.731" v="57" actId="478"/>
          <ac:spMkLst>
            <pc:docMk/>
            <pc:sldMk cId="915588402" sldId="289"/>
            <ac:spMk id="9" creationId="{09EB66E6-64DE-4C57-87A0-4C28973D439C}"/>
          </ac:spMkLst>
        </pc:spChg>
        <pc:spChg chg="add mod">
          <ac:chgData name="Stefano Proietti" userId="b72858fc-762b-40e4-93b2-df1abecf17ad" providerId="ADAL" clId="{D3ADE1D7-8BDC-49E2-A71E-D05156A047C8}" dt="2022-03-21T16:34:57.087" v="58"/>
          <ac:spMkLst>
            <pc:docMk/>
            <pc:sldMk cId="915588402" sldId="289"/>
            <ac:spMk id="10" creationId="{16C70AC7-C8DD-4237-908F-F200E5CBD1D4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5:01.751" v="60"/>
        <pc:sldMkLst>
          <pc:docMk/>
          <pc:sldMk cId="1460009314" sldId="290"/>
        </pc:sldMkLst>
        <pc:spChg chg="del">
          <ac:chgData name="Stefano Proietti" userId="b72858fc-762b-40e4-93b2-df1abecf17ad" providerId="ADAL" clId="{D3ADE1D7-8BDC-49E2-A71E-D05156A047C8}" dt="2022-03-21T16:35:01.355" v="59" actId="478"/>
          <ac:spMkLst>
            <pc:docMk/>
            <pc:sldMk cId="1460009314" sldId="290"/>
            <ac:spMk id="8" creationId="{F4C30B71-34DF-48D7-981D-5799F70530A6}"/>
          </ac:spMkLst>
        </pc:spChg>
        <pc:spChg chg="add mod">
          <ac:chgData name="Stefano Proietti" userId="b72858fc-762b-40e4-93b2-df1abecf17ad" providerId="ADAL" clId="{D3ADE1D7-8BDC-49E2-A71E-D05156A047C8}" dt="2022-03-21T16:35:01.751" v="60"/>
          <ac:spMkLst>
            <pc:docMk/>
            <pc:sldMk cId="1460009314" sldId="290"/>
            <ac:spMk id="9" creationId="{662F8010-A46E-4505-9284-7FFB28E77DF3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5:06.286" v="62"/>
        <pc:sldMkLst>
          <pc:docMk/>
          <pc:sldMk cId="469725020" sldId="291"/>
        </pc:sldMkLst>
        <pc:spChg chg="del">
          <ac:chgData name="Stefano Proietti" userId="b72858fc-762b-40e4-93b2-df1abecf17ad" providerId="ADAL" clId="{D3ADE1D7-8BDC-49E2-A71E-D05156A047C8}" dt="2022-03-21T16:35:05.940" v="61" actId="478"/>
          <ac:spMkLst>
            <pc:docMk/>
            <pc:sldMk cId="469725020" sldId="291"/>
            <ac:spMk id="8" creationId="{82C0F824-E661-4E02-B2A7-523183414E08}"/>
          </ac:spMkLst>
        </pc:spChg>
        <pc:spChg chg="add mod">
          <ac:chgData name="Stefano Proietti" userId="b72858fc-762b-40e4-93b2-df1abecf17ad" providerId="ADAL" clId="{D3ADE1D7-8BDC-49E2-A71E-D05156A047C8}" dt="2022-03-21T16:35:06.286" v="62"/>
          <ac:spMkLst>
            <pc:docMk/>
            <pc:sldMk cId="469725020" sldId="291"/>
            <ac:spMk id="10" creationId="{0687912F-D233-4EED-BA3F-02756C5B687E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5:09.714" v="64"/>
        <pc:sldMkLst>
          <pc:docMk/>
          <pc:sldMk cId="2481991008" sldId="292"/>
        </pc:sldMkLst>
        <pc:spChg chg="del">
          <ac:chgData name="Stefano Proietti" userId="b72858fc-762b-40e4-93b2-df1abecf17ad" providerId="ADAL" clId="{D3ADE1D7-8BDC-49E2-A71E-D05156A047C8}" dt="2022-03-21T16:35:09.396" v="63" actId="478"/>
          <ac:spMkLst>
            <pc:docMk/>
            <pc:sldMk cId="2481991008" sldId="292"/>
            <ac:spMk id="8" creationId="{841953D6-9616-4A65-8B81-3733CA310472}"/>
          </ac:spMkLst>
        </pc:spChg>
        <pc:spChg chg="add mod">
          <ac:chgData name="Stefano Proietti" userId="b72858fc-762b-40e4-93b2-df1abecf17ad" providerId="ADAL" clId="{D3ADE1D7-8BDC-49E2-A71E-D05156A047C8}" dt="2022-03-21T16:35:09.714" v="64"/>
          <ac:spMkLst>
            <pc:docMk/>
            <pc:sldMk cId="2481991008" sldId="292"/>
            <ac:spMk id="9" creationId="{AC8A68D0-5627-4B13-AB20-ECBEEB8F49C8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5:47.447" v="72" actId="113"/>
        <pc:sldMkLst>
          <pc:docMk/>
          <pc:sldMk cId="1609175470" sldId="293"/>
        </pc:sldMkLst>
        <pc:spChg chg="del mod">
          <ac:chgData name="Stefano Proietti" userId="b72858fc-762b-40e4-93b2-df1abecf17ad" providerId="ADAL" clId="{D3ADE1D7-8BDC-49E2-A71E-D05156A047C8}" dt="2022-03-21T16:35:13.799" v="66" actId="478"/>
          <ac:spMkLst>
            <pc:docMk/>
            <pc:sldMk cId="1609175470" sldId="293"/>
            <ac:spMk id="8" creationId="{874AF67F-2760-4832-AA62-EDBD6D694CCD}"/>
          </ac:spMkLst>
        </pc:spChg>
        <pc:spChg chg="add mod">
          <ac:chgData name="Stefano Proietti" userId="b72858fc-762b-40e4-93b2-df1abecf17ad" providerId="ADAL" clId="{D3ADE1D7-8BDC-49E2-A71E-D05156A047C8}" dt="2022-03-21T16:35:14.107" v="67"/>
          <ac:spMkLst>
            <pc:docMk/>
            <pc:sldMk cId="1609175470" sldId="293"/>
            <ac:spMk id="9" creationId="{ED2CEA45-F70C-4498-8F9D-0149700D7897}"/>
          </ac:spMkLst>
        </pc:spChg>
        <pc:spChg chg="mod">
          <ac:chgData name="Stefano Proietti" userId="b72858fc-762b-40e4-93b2-df1abecf17ad" providerId="ADAL" clId="{D3ADE1D7-8BDC-49E2-A71E-D05156A047C8}" dt="2022-03-21T16:35:47.447" v="72" actId="113"/>
          <ac:spMkLst>
            <pc:docMk/>
            <pc:sldMk cId="1609175470" sldId="293"/>
            <ac:spMk id="11" creationId="{4A7BD3A0-C583-4F2A-A04C-B9719522F046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2T09:27:55.306" v="95" actId="113"/>
        <pc:sldMkLst>
          <pc:docMk/>
          <pc:sldMk cId="675805648" sldId="295"/>
        </pc:sldMkLst>
        <pc:spChg chg="mod">
          <ac:chgData name="Stefano Proietti" userId="b72858fc-762b-40e4-93b2-df1abecf17ad" providerId="ADAL" clId="{D3ADE1D7-8BDC-49E2-A71E-D05156A047C8}" dt="2022-03-22T09:27:55.306" v="95" actId="113"/>
          <ac:spMkLst>
            <pc:docMk/>
            <pc:sldMk cId="675805648" sldId="295"/>
            <ac:spMk id="8" creationId="{6BD5D53F-1C4C-4C54-8B89-E5428358640C}"/>
          </ac:spMkLst>
        </pc:spChg>
        <pc:spChg chg="del">
          <ac:chgData name="Stefano Proietti" userId="b72858fc-762b-40e4-93b2-df1abecf17ad" providerId="ADAL" clId="{D3ADE1D7-8BDC-49E2-A71E-D05156A047C8}" dt="2022-03-21T16:35:17.195" v="68" actId="478"/>
          <ac:spMkLst>
            <pc:docMk/>
            <pc:sldMk cId="675805648" sldId="295"/>
            <ac:spMk id="9" creationId="{46C06588-A182-4A46-95D6-3CF32F7ECA8E}"/>
          </ac:spMkLst>
        </pc:spChg>
        <pc:spChg chg="add mod">
          <ac:chgData name="Stefano Proietti" userId="b72858fc-762b-40e4-93b2-df1abecf17ad" providerId="ADAL" clId="{D3ADE1D7-8BDC-49E2-A71E-D05156A047C8}" dt="2022-03-21T16:35:17.489" v="69"/>
          <ac:spMkLst>
            <pc:docMk/>
            <pc:sldMk cId="675805648" sldId="295"/>
            <ac:spMk id="11" creationId="{22F5D9AA-74B9-4786-9582-EF7E8CE15F31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1T16:35:20.529" v="71"/>
        <pc:sldMkLst>
          <pc:docMk/>
          <pc:sldMk cId="1366636344" sldId="296"/>
        </pc:sldMkLst>
        <pc:spChg chg="del">
          <ac:chgData name="Stefano Proietti" userId="b72858fc-762b-40e4-93b2-df1abecf17ad" providerId="ADAL" clId="{D3ADE1D7-8BDC-49E2-A71E-D05156A047C8}" dt="2022-03-21T16:35:20.227" v="70" actId="478"/>
          <ac:spMkLst>
            <pc:docMk/>
            <pc:sldMk cId="1366636344" sldId="296"/>
            <ac:spMk id="8" creationId="{7FF18DDD-0213-4493-87D7-D752A039D8C4}"/>
          </ac:spMkLst>
        </pc:spChg>
        <pc:spChg chg="add mod">
          <ac:chgData name="Stefano Proietti" userId="b72858fc-762b-40e4-93b2-df1abecf17ad" providerId="ADAL" clId="{D3ADE1D7-8BDC-49E2-A71E-D05156A047C8}" dt="2022-03-21T16:35:20.529" v="71"/>
          <ac:spMkLst>
            <pc:docMk/>
            <pc:sldMk cId="1366636344" sldId="296"/>
            <ac:spMk id="10" creationId="{38F7E2C5-1E7D-479C-B57A-859005B45D5D}"/>
          </ac:spMkLst>
        </pc:spChg>
      </pc:sldChg>
      <pc:sldChg chg="addSp delSp modSp mod">
        <pc:chgData name="Stefano Proietti" userId="b72858fc-762b-40e4-93b2-df1abecf17ad" providerId="ADAL" clId="{D3ADE1D7-8BDC-49E2-A71E-D05156A047C8}" dt="2022-03-22T09:41:57.937" v="173"/>
        <pc:sldMkLst>
          <pc:docMk/>
          <pc:sldMk cId="2421108679" sldId="297"/>
        </pc:sldMkLst>
        <pc:spChg chg="add mod">
          <ac:chgData name="Stefano Proietti" userId="b72858fc-762b-40e4-93b2-df1abecf17ad" providerId="ADAL" clId="{D3ADE1D7-8BDC-49E2-A71E-D05156A047C8}" dt="2022-03-22T09:41:34.905" v="171"/>
          <ac:spMkLst>
            <pc:docMk/>
            <pc:sldMk cId="2421108679" sldId="297"/>
            <ac:spMk id="8" creationId="{590DCF3B-58CF-45E4-9F44-C8B5E9771D8A}"/>
          </ac:spMkLst>
        </pc:spChg>
        <pc:spChg chg="del mod">
          <ac:chgData name="Stefano Proietti" userId="b72858fc-762b-40e4-93b2-df1abecf17ad" providerId="ADAL" clId="{D3ADE1D7-8BDC-49E2-A71E-D05156A047C8}" dt="2022-03-22T09:41:34.077" v="170" actId="478"/>
          <ac:spMkLst>
            <pc:docMk/>
            <pc:sldMk cId="2421108679" sldId="297"/>
            <ac:spMk id="13" creationId="{E7E51102-D982-4218-91F2-30E5E302F7D4}"/>
          </ac:spMkLst>
        </pc:spChg>
        <pc:graphicFrameChg chg="mod modGraphic">
          <ac:chgData name="Stefano Proietti" userId="b72858fc-762b-40e4-93b2-df1abecf17ad" providerId="ADAL" clId="{D3ADE1D7-8BDC-49E2-A71E-D05156A047C8}" dt="2022-03-22T09:41:57.937" v="173"/>
          <ac:graphicFrameMkLst>
            <pc:docMk/>
            <pc:sldMk cId="2421108679" sldId="297"/>
            <ac:graphicFrameMk id="5" creationId="{BBA36AFC-6DD3-4D03-BF18-73CCE0EC6823}"/>
          </ac:graphicFrameMkLst>
        </pc:graphicFrameChg>
      </pc:sldChg>
    </pc:docChg>
  </pc:docChgLst>
  <pc:docChgLst>
    <pc:chgData name="Stefano Proietti" userId="b72858fc-762b-40e4-93b2-df1abecf17ad" providerId="ADAL" clId="{73F29DEE-D7D4-4A59-9363-15CDB1725088}"/>
    <pc:docChg chg="modSld">
      <pc:chgData name="Stefano Proietti" userId="b72858fc-762b-40e4-93b2-df1abecf17ad" providerId="ADAL" clId="{73F29DEE-D7D4-4A59-9363-15CDB1725088}" dt="2022-03-24T16:21:11.569" v="1"/>
      <pc:docMkLst>
        <pc:docMk/>
      </pc:docMkLst>
      <pc:sldChg chg="addSp delSp modSp">
        <pc:chgData name="Stefano Proietti" userId="b72858fc-762b-40e4-93b2-df1abecf17ad" providerId="ADAL" clId="{73F29DEE-D7D4-4A59-9363-15CDB1725088}" dt="2022-03-24T16:21:11.569" v="1"/>
        <pc:sldMkLst>
          <pc:docMk/>
          <pc:sldMk cId="4046308620" sldId="268"/>
        </pc:sldMkLst>
        <pc:spChg chg="del">
          <ac:chgData name="Stefano Proietti" userId="b72858fc-762b-40e4-93b2-df1abecf17ad" providerId="ADAL" clId="{73F29DEE-D7D4-4A59-9363-15CDB1725088}" dt="2022-03-24T16:21:10.661" v="0" actId="478"/>
          <ac:spMkLst>
            <pc:docMk/>
            <pc:sldMk cId="4046308620" sldId="268"/>
            <ac:spMk id="32" creationId="{1890328C-E03E-4BC8-8859-8CAFE8A5F1D7}"/>
          </ac:spMkLst>
        </pc:spChg>
        <pc:spChg chg="add mod">
          <ac:chgData name="Stefano Proietti" userId="b72858fc-762b-40e4-93b2-df1abecf17ad" providerId="ADAL" clId="{73F29DEE-D7D4-4A59-9363-15CDB1725088}" dt="2022-03-24T16:21:11.569" v="1"/>
          <ac:spMkLst>
            <pc:docMk/>
            <pc:sldMk cId="4046308620" sldId="268"/>
            <ac:spMk id="48" creationId="{C21E5A93-501E-44F3-985B-F2460564E08C}"/>
          </ac:spMkLst>
        </pc:sp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3" creationId="{D9BB1DF0-A042-4267-9408-5EDCE2E7DECE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17" creationId="{264C8F3F-F666-4097-B74D-38076354E463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2" creationId="{7A58DCE1-25AE-425F-AFEA-44DA651266EE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3" creationId="{6EE14E13-329B-41B5-8CC1-88580A08CD0F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4" creationId="{FFE8828D-C2EF-4B75-8FCF-1365F81B10AA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5" creationId="{D371F61F-A747-413C-B28B-3CBBEE114545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6" creationId="{3A94B829-B53D-446C-8122-A4AA802BE4E6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7" creationId="{0ED2FF5D-782A-4662-842F-B139C4D77F5F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8" creationId="{0413250F-E91F-45DC-8B81-4BD9177AAB44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29" creationId="{1AC23059-94BB-4327-A59D-2E991CF83696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30" creationId="{E6A260CF-C582-4F41-9685-B9E11DBBCE6F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31" creationId="{4A133617-96EE-4FDF-865E-988DEFC7006F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33" creationId="{E260F38A-4829-46BA-B920-F2AF162DEECA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37" creationId="{F6F8BA3E-AACF-42AF-8EAC-56EE970794BC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38" creationId="{DE73A04A-E6F8-4995-B80A-D5E417FC69AA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39" creationId="{E9E09B3B-390D-445E-9F60-0054F4BBF383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0" creationId="{00D4C068-76C6-49BB-B6F9-79FE1C96150C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1" creationId="{14CE21EC-D9BC-47D2-83C9-6C7AE8D43AD1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2" creationId="{87FAECB0-1857-4A81-9EC1-2304048CAA5E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3" creationId="{1EF39E30-1C3C-4912-9DE3-C0E66B17967D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4" creationId="{51550D4F-6E8C-4826-BF11-F67F1DBFB3E6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5" creationId="{7C575DC4-784E-4A97-B19A-E0EDDF5BDB48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6" creationId="{24435F0C-8091-456A-9C7E-7898D194128D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7" creationId="{C19C1546-B6E8-47B1-BCB5-51C2EA0773BE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49" creationId="{781F1994-C31F-453C-8049-83F3854A5F2C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50" creationId="{13EAA72D-B87D-4748-B389-5A8032109D0C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51" creationId="{6C7AF04E-D16E-4203-BC0F-4332CC9F6957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52" creationId="{5E01A837-1ED6-44DD-BF1B-A1429C1D5505}"/>
          </ac:picMkLst>
        </pc:picChg>
        <pc:picChg chg="add mod">
          <ac:chgData name="Stefano Proietti" userId="b72858fc-762b-40e4-93b2-df1abecf17ad" providerId="ADAL" clId="{73F29DEE-D7D4-4A59-9363-15CDB1725088}" dt="2022-03-24T16:21:11.569" v="1"/>
          <ac:picMkLst>
            <pc:docMk/>
            <pc:sldMk cId="4046308620" sldId="268"/>
            <ac:picMk id="53" creationId="{CC9D88B7-F73F-469E-BC47-4C0704C5D849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1028" creationId="{281BA132-D727-4FE7-87BF-13A2E12FF869}"/>
          </ac:picMkLst>
        </pc:picChg>
        <pc:picChg chg="del">
          <ac:chgData name="Stefano Proietti" userId="b72858fc-762b-40e4-93b2-df1abecf17ad" providerId="ADAL" clId="{73F29DEE-D7D4-4A59-9363-15CDB1725088}" dt="2022-03-24T16:21:10.661" v="0" actId="478"/>
          <ac:picMkLst>
            <pc:docMk/>
            <pc:sldMk cId="4046308620" sldId="268"/>
            <ac:picMk id="1030" creationId="{311208A1-A957-4F0C-BA38-CE24434702C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12E188-DB11-406C-8430-80C9917D68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06C4A-3E57-4F96-ADC1-1F454BE53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3166-7961-4321-B377-4E98BB94F92C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02FB1-4391-4E20-8148-CB83171083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 Xxx meeting, Month xx, 20xx, City (Country)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49A00-22FC-4883-B223-1D59FFC053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5CE4-BACA-4807-8319-2BBAA37A147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37E7-D991-40A6-8732-6A32DC5D8846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3CA6-4645-4815-8C6C-D0D765A79A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9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0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2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5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7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2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9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9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8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E65B-21CC-4BBA-A940-493D247C2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21787-7C6B-4B57-9488-5A729C84E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326A-4C3F-4836-AD42-FB8F8804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7EA04F-A8A0-4009-A5A3-9B6BBFD5B5B7}"/>
              </a:ext>
            </a:extLst>
          </p:cNvPr>
          <p:cNvSpPr txBox="1">
            <a:spLocks/>
          </p:cNvSpPr>
          <p:nvPr userDrawn="1"/>
        </p:nvSpPr>
        <p:spPr>
          <a:xfrm>
            <a:off x="451556" y="6324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Xxx meeting, Month xx, 20xx, City (Country)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44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D8B4-E2DF-4F36-AFD2-E8CEEC9E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AAD6A-37D3-4C3F-A391-36DC4FED5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44CE-F9E7-4D09-8226-DAE1CD0E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4114800" cy="365125"/>
          </a:xfrm>
        </p:spPr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8DF4-450C-440C-AF3B-57118C5A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2" y="6310312"/>
            <a:ext cx="682658" cy="365125"/>
          </a:xfrm>
        </p:spPr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0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2D722-23C5-4AF8-9E6D-973896BF3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26AFD-4958-484B-8B15-7E797F7E0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3B89-BB78-4F66-9264-AB035D8F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9D6-28F5-4907-8E74-86F44BBFDD33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43F1-9819-4F9F-BCDB-32E840FC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540D-F1F1-4727-84F6-0AF390D8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1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F390-F8B0-4881-AAB9-65177E3B6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930BA-5F40-4D5F-9F81-DEF388A89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827F-A974-4533-A95A-586D5B0D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DDCB-9E61-4D70-B135-875EA9F33674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CBED-90A9-47FB-87E0-9B0E30CB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41B6-9CF9-4124-A8D0-7C9FD111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6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773E-8D87-489E-86E1-22F00A47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8073-57FC-4F04-A876-ABB44001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27A4-C072-4546-8E1D-D8B40187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1EBB-9C94-40D1-839C-5132D3809599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78264-9FAF-473D-8812-1637F31F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9A6BA-B96F-45A8-BCAC-52CDDBB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594B-58E9-4317-942A-57995248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9D7A0-0920-425E-992A-1E9C7A21B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4C321-06C0-4036-9E4E-1FF2153D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E94A-BCEC-4C62-8857-E95448D10824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BAD17-EC6D-4DE0-9DD5-665CA354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E6FE-E852-4459-A6F4-774BBB3E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1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A600-5E6F-409B-8296-278DC81C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A5C0-0F60-4557-9152-9D116BA53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B8300-721C-4E68-9FF9-6B00D3D1D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E176C-A89C-409E-93AE-BA602CB5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211F-D32C-486B-A68E-040E295EB28F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57EB2-B216-4F6B-8B72-E287E604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29904-A96E-4A38-9590-0C236FCC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0F77-6045-4F14-8BB3-F693E7CC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BDE9F-2617-421F-ACA0-8038FDB70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0EE23-1BA7-44AD-8153-B60FB894D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CB6CD-A750-4536-AFF5-7D4DECDE3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962F5-75E2-4496-B7B4-B4E93ADAC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E87F3-2FBD-4C84-8ABB-5D1242D3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A9FF-4C61-4D5B-B132-14D8AA391DD6}" type="datetime1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5EABF-B451-481E-9E8C-9E4A8E8A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8EEF8-95A4-456C-9A2D-CD9212E7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8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87BD-3E15-4A64-BFAE-60B9FF59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07193-41A5-4928-BEBD-A71B96E7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2F50-41B9-4AC8-8D12-D11AB78AE076}" type="datetime1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4CC86-B010-40EE-8C78-6299A339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C652C-6FD7-48D0-A653-0BC49A78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32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EFEDD-0B5B-40F4-8E80-F4F53217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8C3F-1F9E-42B1-9994-4F471D3D3DC3}" type="datetime1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E72C8-A63A-4C5B-8068-FD241795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DB906-7581-4CA5-B275-FC2F4147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91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BFA6-980B-4890-A051-7CDD16AF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9D2D-5036-419A-96C8-EF7D2509C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51FA9-9348-4AE1-8759-528C84C93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86227-DFA2-443B-8013-6F40626F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FA-0269-4747-A214-48844DBD6871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93DAD-1036-4FFE-8ECA-982D4C80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00CB1-56E6-4348-87F8-25011EAE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D1E5-8A2A-4EB1-9503-B43B9D493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6E217-09D3-4E8F-ABF9-834607D5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A3847-B458-47FC-972E-63F629CF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190592" cy="365125"/>
          </a:xfrm>
        </p:spPr>
        <p:txBody>
          <a:bodyPr/>
          <a:lstStyle/>
          <a:p>
            <a:fld id="{937799B9-F1E9-4BCC-A6D4-1149B3B67EBC}" type="datetime1">
              <a:rPr lang="en-GB" smtClean="0"/>
              <a:t>17/06/2022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E8D57-32BD-4AAC-8156-5D951432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2363" y="6356350"/>
            <a:ext cx="3119673" cy="365125"/>
          </a:xfrm>
        </p:spPr>
        <p:txBody>
          <a:bodyPr/>
          <a:lstStyle/>
          <a:p>
            <a:r>
              <a:rPr lang="en-GB"/>
              <a:t>Project meeting, Month 6, 2019, Milan (Italy)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1C1804-8EA4-42B6-9ED6-9A0F92C6A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FD3C-627D-492B-B508-9C7402C9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EAE63-1D38-4DCE-B409-B0F32679E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519A0-33EA-4A9E-AD0F-84FB423F8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61894-3379-4CEB-AB16-DC379B67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45BF-4D14-4265-BA2A-9A89913B19AD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D8D0B-E2A7-48DD-A5D2-EE947D8D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FA6A2-8C2C-4354-B469-50BA7395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6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2012-4EFC-4911-84F9-0FBBCA51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79FB7-E73F-47B7-B0B0-EF97A41CF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97DC-F500-4637-BD30-D45CBE74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DAF4-44FC-41A1-91EC-F64E230256D5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5926-C14C-4D11-B19E-7CA4EAF2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2EFF-3BBA-4796-9D09-973E64E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1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18B2C-0749-4E55-8124-369D802F1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2380A-8F86-4714-B2FC-6D15BEC1E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F244-4670-465A-8700-DB1A8EA8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CDF1-2A7F-41BC-BD58-336B91010A4E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0067-3D55-4EF8-B054-6D51360E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C0F99-1B19-41DE-9D70-6DF38FEE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51787-5598-49F0-A23F-020C0313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8439-A0F7-4441-B9EA-F73237416DD3}" type="datetime1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48489-37BF-4B6D-B3B0-9847215C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70D8A-07C5-48D0-A86F-310EE35F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6B0AA-BF4B-49F3-A4F4-9ACAD9DDA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9EE19-0885-49C9-B65B-26F85CF0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3A4F7-5AA7-4EAA-B58B-964ED8CC1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4ED16-3A70-4F80-A747-3BB8BFD5B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C18F4-A8F7-4ED4-AC96-3FC6E31AE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428B6-17D5-4C98-8011-8EBF7E9D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68461"/>
            <a:ext cx="4114800" cy="365125"/>
          </a:xfrm>
        </p:spPr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34D09-E273-40CF-9340-50809C0E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A78A58-3A75-409E-ACB4-4D454E8E3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63745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B033-93B9-495E-A984-58F7491A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704E5-B0A4-488F-A6AD-B16B8B70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E548-5218-4ED4-A596-19C17F2C2BF8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4167-98A9-4E70-919E-EF89AB59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A0C5D-D58E-44D6-82DC-B76604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02930" y="6356350"/>
            <a:ext cx="2743200" cy="365125"/>
          </a:xfrm>
        </p:spPr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58872-ADAE-42FC-8DEF-C022B979E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7459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9246-02E4-4187-81A7-19BF23B6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36E97-5DD8-4AA9-9398-50BA29237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C2320-8B8E-4CC6-9C8F-FA14F0EA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87773-024E-4FA4-8999-459E15C1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CABD-1D5C-4E24-9A47-132FB3D0D3C7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2865D-ECA1-4409-9ECC-BDC3BED4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7654-42DA-4B4A-9367-7A84A096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1C609F-24CB-4E9F-A2FE-6A6D5985E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61198"/>
            <a:ext cx="3103133" cy="9571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27900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FD5255-579D-41D2-B8CB-F8D31445A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61198"/>
            <a:ext cx="3103133" cy="9571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60622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D6112-A855-4DA4-8D5D-A23939E3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EC1E-7B16-404B-8882-7991194C6FED}" type="datetime1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180D9-42A6-4E0F-92DE-211999A6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E265-9C18-4F2B-9E1E-AF273811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6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E359-3431-4D02-A443-DCEB7CC0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37EB8-5F77-40BC-873D-4BEACD22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44915-3289-4D28-AA93-CDA1254C4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C9072-74CF-4D82-8B47-08A7B688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293A-F5DF-40DA-858F-D05B01687D6C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9F67E-2B2E-499B-BA7E-ED4FA00F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A634-4C2A-49FA-8C5F-BC111619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5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33F00-3BDE-4761-9C63-4DC479EF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08B45-79C6-41E0-9AEB-570415DFC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3B37F-0B40-4957-A453-ABF2CC49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5250-0F32-412A-ADC9-0581116A6496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2008-8AC2-4811-B8C6-26F63B141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3E059-E537-4315-8816-D62BEA737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FD9E-C151-487A-A318-7DDFD8DEA7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4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3" r:id="rId4"/>
    <p:sldLayoutId id="2147483650" r:id="rId5"/>
    <p:sldLayoutId id="2147483657" r:id="rId6"/>
    <p:sldLayoutId id="2147483651" r:id="rId7"/>
    <p:sldLayoutId id="2147483655" r:id="rId8"/>
    <p:sldLayoutId id="2147483656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E14A7-AE9D-40C3-953D-3A30A124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C275D-4082-4A35-BECB-2290600D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73609-2E8E-47A5-B1EC-9D3EF14A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81AB-D4C9-4B27-93DB-88DE4A455DBC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399D-A456-4C61-937A-EF88E7479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AADE-E902-487F-97E7-EB0A4C5B8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6EC0-A9C3-4FEA-B479-54835F056D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8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hyperlink" Target="http://www.regatrace.eu/" TargetMode="External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hyperlink" Target="mailto:lpaolucci@isinnova.org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hyperlink" Target="http://www.isinnova.org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sinnova.o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1961A-A6C0-439B-BD39-FDFDC4C23660}"/>
              </a:ext>
            </a:extLst>
          </p:cNvPr>
          <p:cNvSpPr txBox="1"/>
          <p:nvPr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44" y="1083340"/>
            <a:ext cx="7595118" cy="234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C03C3-CBE9-494E-828A-056D286FE8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29EEFF-9CB3-4B2D-A244-9D3B56F225E8}"/>
              </a:ext>
            </a:extLst>
          </p:cNvPr>
          <p:cNvSpPr/>
          <p:nvPr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FA706A-66C8-46E8-BD0B-66C563A6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FD9E-C151-487A-A318-7DDFD8DEA780}" type="slidenum">
              <a:rPr lang="en-GB" smtClean="0"/>
              <a:t>1</a:t>
            </a:fld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DCF5A82-596E-4575-A5BC-B19E77004DED}"/>
              </a:ext>
            </a:extLst>
          </p:cNvPr>
          <p:cNvSpPr txBox="1"/>
          <p:nvPr/>
        </p:nvSpPr>
        <p:spPr>
          <a:xfrm>
            <a:off x="1308295" y="3537942"/>
            <a:ext cx="963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The REGATRACE project</a:t>
            </a:r>
            <a:endParaRPr lang="en-GB" sz="3600" b="1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088B413-8145-4591-9B5D-B61F76EA5FE8}"/>
              </a:ext>
            </a:extLst>
          </p:cNvPr>
          <p:cNvSpPr txBox="1"/>
          <p:nvPr/>
        </p:nvSpPr>
        <p:spPr>
          <a:xfrm>
            <a:off x="9911371" y="5474969"/>
            <a:ext cx="2280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Stefano Proietti, ISINNOVA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Warsaw,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22 June 2022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2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821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en-GB" sz="2800" b="1" dirty="0"/>
              <a:t>What done so far 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6BD5D53F-1C4C-4C54-8B89-E5428358640C}"/>
              </a:ext>
            </a:extLst>
          </p:cNvPr>
          <p:cNvSpPr txBox="1">
            <a:spLocks/>
          </p:cNvSpPr>
          <p:nvPr/>
        </p:nvSpPr>
        <p:spPr>
          <a:xfrm>
            <a:off x="392463" y="1002612"/>
            <a:ext cx="8218446" cy="5287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Guidelines</a:t>
            </a:r>
            <a:r>
              <a:rPr lang="en-GB" sz="1400" b="0" dirty="0">
                <a:latin typeface="+mj-lt"/>
              </a:rPr>
              <a:t> for the European Biomethane </a:t>
            </a:r>
            <a:r>
              <a:rPr lang="en-GB" sz="1400" b="0" dirty="0" err="1">
                <a:latin typeface="+mj-lt"/>
              </a:rPr>
              <a:t>GoO</a:t>
            </a:r>
            <a:r>
              <a:rPr lang="en-GB" sz="1400" b="0" dirty="0">
                <a:latin typeface="+mj-lt"/>
              </a:rPr>
              <a:t> and to set-up national biomethane registries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Mapping</a:t>
            </a:r>
            <a:r>
              <a:rPr lang="en-GB" sz="1400" b="0" dirty="0">
                <a:latin typeface="+mj-lt"/>
              </a:rPr>
              <a:t> on the state of play of renewable gases market in Europe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MoU</a:t>
            </a:r>
            <a:r>
              <a:rPr lang="en-GB" sz="1400" b="0" dirty="0">
                <a:latin typeface="+mj-lt"/>
              </a:rPr>
              <a:t> </a:t>
            </a:r>
            <a:r>
              <a:rPr lang="en-US" sz="1400" b="0" dirty="0">
                <a:latin typeface="+mj-lt"/>
              </a:rPr>
              <a:t>among national issuing bodies to set-up the network of issuing bodies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Guidelines</a:t>
            </a:r>
            <a:r>
              <a:rPr lang="en-GB" sz="1400" b="0" dirty="0">
                <a:latin typeface="+mj-lt"/>
              </a:rPr>
              <a:t> for tender process of IT-services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Investigative study </a:t>
            </a:r>
            <a:r>
              <a:rPr lang="en-GB" sz="1400" b="0" dirty="0">
                <a:latin typeface="+mj-lt"/>
              </a:rPr>
              <a:t>of IT system options for harmonized European cross border title-transfer of biomethane/renewable gas certificates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Guidelines</a:t>
            </a:r>
            <a:r>
              <a:rPr lang="en-GB" sz="1400" b="0" dirty="0">
                <a:latin typeface="+mj-lt"/>
              </a:rPr>
              <a:t> for the verification of cross-sectoral concepts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Harmonised</a:t>
            </a:r>
            <a:r>
              <a:rPr lang="en-GB" sz="1400" b="0" dirty="0">
                <a:latin typeface="+mj-lt"/>
              </a:rPr>
              <a:t> set of rules for the </a:t>
            </a:r>
            <a:r>
              <a:rPr lang="en-GB" sz="1400" dirty="0">
                <a:latin typeface="+mj-lt"/>
              </a:rPr>
              <a:t>conversion</a:t>
            </a:r>
            <a:r>
              <a:rPr lang="en-GB" sz="1400" b="0" dirty="0">
                <a:latin typeface="+mj-lt"/>
              </a:rPr>
              <a:t> of electricity into biomethane/renewable gas and hydrogen GOs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Guidebook</a:t>
            </a:r>
            <a:r>
              <a:rPr lang="en-US" sz="1400" b="0" dirty="0">
                <a:latin typeface="+mj-lt"/>
              </a:rPr>
              <a:t> on securing financing for biomethane investments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AT" sz="1400" dirty="0">
                <a:latin typeface="+mj-lt"/>
              </a:rPr>
              <a:t>National </a:t>
            </a:r>
            <a:r>
              <a:rPr lang="de-AT" sz="1400" dirty="0" err="1">
                <a:latin typeface="+mj-lt"/>
              </a:rPr>
              <a:t>strategic</a:t>
            </a:r>
            <a:r>
              <a:rPr lang="de-AT" sz="1400" dirty="0">
                <a:latin typeface="+mj-lt"/>
              </a:rPr>
              <a:t> </a:t>
            </a:r>
            <a:r>
              <a:rPr lang="de-AT" sz="1400" dirty="0" err="1">
                <a:latin typeface="+mj-lt"/>
              </a:rPr>
              <a:t>visions</a:t>
            </a:r>
            <a:r>
              <a:rPr lang="de-AT" sz="1400" dirty="0">
                <a:latin typeface="+mj-lt"/>
              </a:rPr>
              <a:t> and </a:t>
            </a:r>
            <a:r>
              <a:rPr lang="de-AT" sz="1400" dirty="0" err="1">
                <a:latin typeface="+mj-lt"/>
              </a:rPr>
              <a:t>roadmaps</a:t>
            </a:r>
            <a:endParaRPr lang="de-AT" sz="14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14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Guidelines </a:t>
            </a:r>
            <a:r>
              <a:rPr lang="en-GB" sz="1400" b="0" dirty="0">
                <a:latin typeface="+mj-lt"/>
              </a:rPr>
              <a:t>on renewable gas sustainability certification</a:t>
            </a:r>
            <a:endParaRPr lang="de-AT" sz="1400" b="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de-DE" sz="1400" dirty="0"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8A3BB02-CC58-40A7-BBAE-F246C90C1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16" r="17393"/>
          <a:stretch/>
        </p:blipFill>
        <p:spPr>
          <a:xfrm>
            <a:off x="8761105" y="1642492"/>
            <a:ext cx="3303581" cy="3573016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1E5B2CA4-1E6C-EA59-A4DC-B24AD736BAB6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10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0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821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de-AT" sz="2800" b="1" dirty="0"/>
              <a:t>Support </a:t>
            </a:r>
            <a:r>
              <a:rPr lang="de-AT" sz="2800" b="1" dirty="0" err="1"/>
              <a:t>for</a:t>
            </a:r>
            <a:r>
              <a:rPr lang="de-AT" sz="2800" b="1" dirty="0"/>
              <a:t> national </a:t>
            </a:r>
            <a:r>
              <a:rPr lang="de-AT" sz="2800" b="1" dirty="0" err="1"/>
              <a:t>strategic</a:t>
            </a:r>
            <a:r>
              <a:rPr lang="de-AT" sz="2800" b="1" dirty="0"/>
              <a:t> </a:t>
            </a:r>
            <a:r>
              <a:rPr lang="de-AT" sz="2800" b="1" dirty="0" err="1"/>
              <a:t>visions</a:t>
            </a:r>
            <a:r>
              <a:rPr lang="de-AT" sz="2800" b="1" dirty="0"/>
              <a:t> and </a:t>
            </a:r>
            <a:r>
              <a:rPr lang="de-AT" sz="2800" b="1" dirty="0" err="1"/>
              <a:t>roadmaps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003BE71-025C-4B35-AD0E-47783B4DAF17}"/>
              </a:ext>
            </a:extLst>
          </p:cNvPr>
          <p:cNvSpPr/>
          <p:nvPr/>
        </p:nvSpPr>
        <p:spPr>
          <a:xfrm>
            <a:off x="128681" y="1079588"/>
            <a:ext cx="83077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Shared </a:t>
            </a:r>
            <a:r>
              <a:rPr lang="en-GB" sz="2000" b="1" dirty="0">
                <a:latin typeface="+mj-lt"/>
              </a:rPr>
              <a:t>strategic visions and roadmaps </a:t>
            </a:r>
            <a:r>
              <a:rPr lang="en-GB" sz="2000" dirty="0">
                <a:latin typeface="+mj-lt"/>
              </a:rPr>
              <a:t>in “target” countries (</a:t>
            </a:r>
            <a:r>
              <a:rPr lang="en-GB" sz="2000" b="1" dirty="0">
                <a:latin typeface="+mj-lt"/>
              </a:rPr>
              <a:t>BE, ES, IE, IT, LT, PL and CZ</a:t>
            </a:r>
            <a:r>
              <a:rPr lang="en-GB" sz="2000" dirty="0">
                <a:latin typeface="+mj-lt"/>
              </a:rPr>
              <a:t>) and in “supported” ones (</a:t>
            </a:r>
            <a:r>
              <a:rPr lang="en-GB" sz="2000" b="1" dirty="0">
                <a:latin typeface="+mj-lt"/>
              </a:rPr>
              <a:t>EL, EE, FI, LV, UA and SI</a:t>
            </a:r>
            <a:r>
              <a:rPr lang="en-GB" sz="2000" dirty="0">
                <a:latin typeface="+mj-lt"/>
              </a:rPr>
              <a:t>)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AT" sz="2000" b="1" dirty="0" err="1">
                <a:latin typeface="+mj-lt"/>
              </a:rPr>
              <a:t>Participatory</a:t>
            </a:r>
            <a:r>
              <a:rPr lang="de-AT" sz="2000" b="1" dirty="0">
                <a:latin typeface="+mj-lt"/>
              </a:rPr>
              <a:t> </a:t>
            </a:r>
            <a:r>
              <a:rPr lang="de-AT" sz="2000" b="1" dirty="0" err="1">
                <a:latin typeface="+mj-lt"/>
              </a:rPr>
              <a:t>process</a:t>
            </a:r>
            <a:r>
              <a:rPr lang="de-AT" sz="2000" b="1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with </a:t>
            </a:r>
            <a:r>
              <a:rPr lang="en-GB" sz="2000" b="1" dirty="0">
                <a:latin typeface="+mj-lt"/>
              </a:rPr>
              <a:t>4 “operational” workshops </a:t>
            </a:r>
            <a:r>
              <a:rPr lang="en-GB" sz="2000" dirty="0">
                <a:latin typeface="+mj-lt"/>
              </a:rPr>
              <a:t>in each country (involving several national stakeholders):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first one </a:t>
            </a:r>
            <a:r>
              <a:rPr lang="en-GB" sz="2000" dirty="0">
                <a:latin typeface="+mj-lt"/>
              </a:rPr>
              <a:t>to present the REGATRACE project and the mapping to fill eventual gaps and to collect inputs for the elaboration of the long-term strategic vision;</a:t>
            </a:r>
            <a:endParaRPr lang="it-IT" sz="2000" dirty="0">
              <a:latin typeface="+mj-lt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second one </a:t>
            </a:r>
            <a:r>
              <a:rPr lang="en-GB" sz="2000" dirty="0">
                <a:latin typeface="+mj-lt"/>
              </a:rPr>
              <a:t>to present the draft strategic long-term vision to discuss and to consolidate it through inputs from stakeholders and to collect ideas and inputs to elaborate the national roadmap;</a:t>
            </a:r>
            <a:endParaRPr lang="it-IT" sz="2000" dirty="0">
              <a:latin typeface="+mj-lt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third one </a:t>
            </a:r>
            <a:r>
              <a:rPr lang="en-GB" sz="2000" dirty="0">
                <a:latin typeface="+mj-lt"/>
              </a:rPr>
              <a:t>to present and consolidate a national roadmap, with a list of concrete actions and to present the draft guidance for feasibility analysis;</a:t>
            </a:r>
            <a:endParaRPr lang="it-IT" sz="2000" dirty="0">
              <a:latin typeface="+mj-lt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fourth one </a:t>
            </a:r>
            <a:r>
              <a:rPr lang="en-GB" sz="2000" dirty="0">
                <a:latin typeface="+mj-lt"/>
              </a:rPr>
              <a:t>to present the final country tailored guidance for feasibility analysis.</a:t>
            </a:r>
          </a:p>
        </p:txBody>
      </p:sp>
      <p:pic>
        <p:nvPicPr>
          <p:cNvPr id="6" name="Immagine 5" descr="Immagine che contiene uomo, sciando&#10;&#10;Descrizione generata automaticamente">
            <a:extLst>
              <a:ext uri="{FF2B5EF4-FFF2-40B4-BE49-F238E27FC236}">
                <a16:creationId xmlns:a16="http://schemas.microsoft.com/office/drawing/2014/main" id="{F3CE9EC6-8B64-431A-B51A-C343B3500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15" y="2577208"/>
            <a:ext cx="3600285" cy="180014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4B2F9C68-DC17-DDE9-50C5-4093DF5DBC80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3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1986777" y="356194"/>
            <a:ext cx="821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de-AT" sz="2800" b="1" dirty="0"/>
              <a:t>Agenda </a:t>
            </a:r>
            <a:r>
              <a:rPr lang="de-AT" sz="2800" b="1" dirty="0" err="1"/>
              <a:t>of</a:t>
            </a:r>
            <a:r>
              <a:rPr lang="de-AT" sz="2800" b="1" dirty="0"/>
              <a:t> </a:t>
            </a:r>
            <a:r>
              <a:rPr lang="de-AT" sz="2800" b="1" dirty="0" err="1"/>
              <a:t>the</a:t>
            </a:r>
            <a:r>
              <a:rPr lang="de-AT" sz="2800" b="1" dirty="0"/>
              <a:t> </a:t>
            </a:r>
            <a:r>
              <a:rPr lang="de-AT" sz="2800" b="1" dirty="0" err="1"/>
              <a:t>workshop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1A730A-547D-4056-91AF-AD44BE386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" y="0"/>
            <a:ext cx="2192511" cy="1461674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BA36AFC-6DD3-4D03-BF18-73CCE0E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03781"/>
              </p:ext>
            </p:extLst>
          </p:nvPr>
        </p:nvGraphicFramePr>
        <p:xfrm>
          <a:off x="205273" y="1461674"/>
          <a:ext cx="11781453" cy="4796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545">
                  <a:extLst>
                    <a:ext uri="{9D8B030D-6E8A-4147-A177-3AD203B41FA5}">
                      <a16:colId xmlns:a16="http://schemas.microsoft.com/office/drawing/2014/main" val="940423218"/>
                    </a:ext>
                  </a:extLst>
                </a:gridCol>
                <a:gridCol w="6652008">
                  <a:extLst>
                    <a:ext uri="{9D8B030D-6E8A-4147-A177-3AD203B41FA5}">
                      <a16:colId xmlns:a16="http://schemas.microsoft.com/office/drawing/2014/main" val="1666838343"/>
                    </a:ext>
                  </a:extLst>
                </a:gridCol>
                <a:gridCol w="180871">
                  <a:extLst>
                    <a:ext uri="{9D8B030D-6E8A-4147-A177-3AD203B41FA5}">
                      <a16:colId xmlns:a16="http://schemas.microsoft.com/office/drawing/2014/main" val="1306604364"/>
                    </a:ext>
                  </a:extLst>
                </a:gridCol>
                <a:gridCol w="3737029">
                  <a:extLst>
                    <a:ext uri="{9D8B030D-6E8A-4147-A177-3AD203B41FA5}">
                      <a16:colId xmlns:a16="http://schemas.microsoft.com/office/drawing/2014/main" val="869832846"/>
                    </a:ext>
                  </a:extLst>
                </a:gridCol>
              </a:tblGrid>
              <a:tr h="2337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Time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Topic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Moderator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031727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08:30 -09:00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</a:rPr>
                        <a:t>Welcome coffee</a:t>
                      </a:r>
                      <a:endParaRPr lang="it-IT" sz="15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71636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09:00 -09:10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Welcome &amp; </a:t>
                      </a:r>
                      <a:r>
                        <a:rPr lang="it-IT" sz="1500" dirty="0" err="1">
                          <a:effectLst/>
                        </a:rPr>
                        <a:t>Introduction</a:t>
                      </a:r>
                      <a:r>
                        <a:rPr lang="it-IT" sz="1500" dirty="0">
                          <a:effectLst/>
                        </a:rPr>
                        <a:t> to Workshop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200"/>
                        </a:spcAft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Magdalena </a:t>
                      </a:r>
                      <a:r>
                        <a:rPr lang="it-IT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Rogulska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(UPEBI)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200"/>
                        </a:spcAft>
                      </a:pPr>
                      <a:r>
                        <a:rPr lang="it-IT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Magdalena Rogulska (UPEBI)</a:t>
                      </a:r>
                      <a:endParaRPr lang="it-I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902444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09:10 -09:20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The REGATRACE project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Stefano Proietti (ISINNOVA)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>
                          <a:effectLst/>
                        </a:rPr>
                        <a:t>Stefano Proietti (ISINNOVA)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009672"/>
                  </a:ext>
                </a:extLst>
              </a:tr>
              <a:tr h="2695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09:20 -09:40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Commission's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Biomethane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Action Plan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Anthony Lorin (EBA)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Anthony Lorin (EBA)</a:t>
                      </a:r>
                      <a:endParaRPr lang="it-I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79985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09:40 -10:00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happening with the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 standard for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gases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biomethane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Katrien Verwimp (AIB)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Katrien Verwimp (AIB)</a:t>
                      </a:r>
                      <a:endParaRPr lang="it-I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819009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10:00 -10:20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ERGaR Schemes for cross-border biomethane trade and the role of the network of the registries</a:t>
                      </a:r>
                      <a:endParaRPr lang="it-I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Matthias Edel/Katharina Kramer (ERGaR)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Matthias Edel/Katharina Kramer (ERGaR)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566399"/>
                  </a:ext>
                </a:extLst>
              </a:tr>
              <a:tr h="31055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10:20 -10:40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for a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certificate system for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renewable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gas on the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practical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Austria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Katrien Verwimp (AIB)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Stefanie Königsberger/ Andreas Wolf (AGCS)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65225"/>
                  </a:ext>
                </a:extLst>
              </a:tr>
              <a:tr h="310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effectLst/>
                        </a:rPr>
                        <a:t>10:40 -11:00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biomethane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ETS and non-ETS?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Katharina Sailer/Klaus Völler (DENA)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789861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11.00 -11:30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</a:rPr>
                        <a:t>Coffee break</a:t>
                      </a:r>
                      <a:endParaRPr lang="it-IT" sz="15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090442"/>
                  </a:ext>
                </a:extLst>
              </a:tr>
              <a:tr h="3453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11:30 -11:50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Renewable gases developments in Poland</a:t>
                      </a:r>
                      <a:endParaRPr lang="it-I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Dirk Focroul (Fluxys)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Sylwia Koch-Kopyszko/ Magdalena </a:t>
                      </a:r>
                      <a:r>
                        <a:rPr lang="en-US" sz="15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Rogulska</a:t>
                      </a: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(UPEBI)</a:t>
                      </a:r>
                      <a:endParaRPr lang="it-I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83701"/>
                  </a:ext>
                </a:extLst>
              </a:tr>
              <a:tr h="3014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11:50 -12:10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Biomethane in transport in Poland</a:t>
                      </a:r>
                      <a:endParaRPr lang="it-IT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Tomas </a:t>
                      </a:r>
                      <a:r>
                        <a:rPr lang="it-IT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Velghe</a:t>
                      </a:r>
                      <a:r>
                        <a:rPr lang="it-IT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(VEKA)</a:t>
                      </a: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Izabela Samson-</a:t>
                      </a:r>
                      <a:r>
                        <a:rPr lang="en-US" sz="15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Bręk</a:t>
                      </a: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(IOŚ)</a:t>
                      </a:r>
                      <a:endParaRPr lang="it-I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35888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12:10 -12:30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dirty="0">
                          <a:effectLst/>
                        </a:rPr>
                        <a:t>Q&amp;A</a:t>
                      </a:r>
                      <a:endParaRPr lang="it-IT" sz="15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69160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12:30 -13:00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 err="1">
                          <a:effectLst/>
                        </a:rPr>
                        <a:t>Conclusions</a:t>
                      </a:r>
                      <a:r>
                        <a:rPr lang="it-IT" sz="1500" dirty="0">
                          <a:effectLst/>
                        </a:rPr>
                        <a:t> &amp; </a:t>
                      </a:r>
                      <a:r>
                        <a:rPr lang="it-IT" sz="1500" dirty="0" err="1">
                          <a:effectLst/>
                        </a:rPr>
                        <a:t>next</a:t>
                      </a:r>
                      <a:r>
                        <a:rPr lang="it-IT" sz="1500" dirty="0">
                          <a:effectLst/>
                        </a:rPr>
                        <a:t> steps</a:t>
                      </a:r>
                      <a:endParaRPr lang="it-IT" sz="15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718462"/>
                  </a:ext>
                </a:extLst>
              </a:tr>
              <a:tr h="2176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13:00 -14:00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it-IT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922686"/>
                  </a:ext>
                </a:extLst>
              </a:tr>
            </a:tbl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C69C4AAA-002C-979E-CFC0-9F932296649E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0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B78F5C-BA3F-49E9-BE8A-DC0FB3D8D44D}"/>
              </a:ext>
            </a:extLst>
          </p:cNvPr>
          <p:cNvSpPr txBox="1"/>
          <p:nvPr/>
        </p:nvSpPr>
        <p:spPr>
          <a:xfrm>
            <a:off x="7323171" y="2070474"/>
            <a:ext cx="463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Thanks for your attention! 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80CFC-6C55-4C22-AFC0-6C08C802A4BC}"/>
              </a:ext>
            </a:extLst>
          </p:cNvPr>
          <p:cNvSpPr txBox="1"/>
          <p:nvPr/>
        </p:nvSpPr>
        <p:spPr>
          <a:xfrm>
            <a:off x="7515451" y="3110369"/>
            <a:ext cx="3503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Stefano Proietti, Loriana Paolucci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ISINNOVA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Contact details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sproietti@isinnova.org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lpaolucci@isinnova.org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www.regatrace.eu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/>
              </a:rPr>
              <a:t>www.isinnova.org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AA4D44-EAB3-4A5D-B003-133D32181447}"/>
              </a:ext>
            </a:extLst>
          </p:cNvPr>
          <p:cNvCxnSpPr>
            <a:cxnSpLocks/>
          </p:cNvCxnSpPr>
          <p:nvPr/>
        </p:nvCxnSpPr>
        <p:spPr>
          <a:xfrm>
            <a:off x="7156580" y="2655249"/>
            <a:ext cx="4709606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AA90BC-7563-495B-8333-59CD4424AA38}"/>
              </a:ext>
            </a:extLst>
          </p:cNvPr>
          <p:cNvCxnSpPr>
            <a:cxnSpLocks/>
          </p:cNvCxnSpPr>
          <p:nvPr/>
        </p:nvCxnSpPr>
        <p:spPr>
          <a:xfrm>
            <a:off x="6744673" y="2807511"/>
            <a:ext cx="4790869" cy="0"/>
          </a:xfrm>
          <a:prstGeom prst="line">
            <a:avLst/>
          </a:prstGeom>
          <a:ln w="38100" cap="rnd" cmpd="thinThick">
            <a:solidFill>
              <a:srgbClr val="1D2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8606C7D-CC87-4A38-8242-5FC69CE3693B}"/>
              </a:ext>
            </a:extLst>
          </p:cNvPr>
          <p:cNvSpPr txBox="1"/>
          <p:nvPr/>
        </p:nvSpPr>
        <p:spPr>
          <a:xfrm>
            <a:off x="923191" y="6581001"/>
            <a:ext cx="11268809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93F377-0EC7-4B07-B337-F0DFD6A8769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" y="6376524"/>
            <a:ext cx="784927" cy="4814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806F753-B758-4A7F-9770-4BEB4A3AC2B3}"/>
              </a:ext>
            </a:extLst>
          </p:cNvPr>
          <p:cNvSpPr/>
          <p:nvPr/>
        </p:nvSpPr>
        <p:spPr>
          <a:xfrm>
            <a:off x="857755" y="6590449"/>
            <a:ext cx="8840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  <p:pic>
        <p:nvPicPr>
          <p:cNvPr id="37" name="Picture 21">
            <a:extLst>
              <a:ext uri="{FF2B5EF4-FFF2-40B4-BE49-F238E27FC236}">
                <a16:creationId xmlns:a16="http://schemas.microsoft.com/office/drawing/2014/main" id="{F6F8BA3E-AACF-42AF-8EAC-56EE97079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565" y="1638608"/>
            <a:ext cx="1115740" cy="585050"/>
          </a:xfrm>
          <a:prstGeom prst="rect">
            <a:avLst/>
          </a:prstGeom>
        </p:spPr>
      </p:pic>
      <p:pic>
        <p:nvPicPr>
          <p:cNvPr id="38" name="Picture 22">
            <a:extLst>
              <a:ext uri="{FF2B5EF4-FFF2-40B4-BE49-F238E27FC236}">
                <a16:creationId xmlns:a16="http://schemas.microsoft.com/office/drawing/2014/main" id="{DE73A04A-E6F8-4995-B80A-D5E417F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600" y="2236472"/>
            <a:ext cx="591146" cy="1080370"/>
          </a:xfrm>
          <a:prstGeom prst="rect">
            <a:avLst/>
          </a:prstGeom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E9E09B3B-390D-445E-9F60-0054F4BBF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015" y="2351508"/>
            <a:ext cx="1136136" cy="533430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00D4C068-76C6-49BB-B6F9-79FE1C961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615" y="3378722"/>
            <a:ext cx="1018552" cy="509277"/>
          </a:xfrm>
          <a:prstGeom prst="rect">
            <a:avLst/>
          </a:prstGeom>
        </p:spPr>
      </p:pic>
      <p:pic>
        <p:nvPicPr>
          <p:cNvPr id="41" name="Picture 25">
            <a:extLst>
              <a:ext uri="{FF2B5EF4-FFF2-40B4-BE49-F238E27FC236}">
                <a16:creationId xmlns:a16="http://schemas.microsoft.com/office/drawing/2014/main" id="{14CE21EC-D9BC-47D2-83C9-6C7AE8D43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842" y="2242494"/>
            <a:ext cx="774444" cy="849090"/>
          </a:xfrm>
          <a:prstGeom prst="rect">
            <a:avLst/>
          </a:prstGeom>
        </p:spPr>
      </p:pic>
      <p:pic>
        <p:nvPicPr>
          <p:cNvPr id="42" name="Picture 26">
            <a:extLst>
              <a:ext uri="{FF2B5EF4-FFF2-40B4-BE49-F238E27FC236}">
                <a16:creationId xmlns:a16="http://schemas.microsoft.com/office/drawing/2014/main" id="{87FAECB0-1857-4A81-9EC1-2304048CAA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3339" y="2234953"/>
            <a:ext cx="1395624" cy="588425"/>
          </a:xfrm>
          <a:prstGeom prst="rect">
            <a:avLst/>
          </a:prstGeom>
        </p:spPr>
      </p:pic>
      <p:pic>
        <p:nvPicPr>
          <p:cNvPr id="43" name="Picture 27">
            <a:extLst>
              <a:ext uri="{FF2B5EF4-FFF2-40B4-BE49-F238E27FC236}">
                <a16:creationId xmlns:a16="http://schemas.microsoft.com/office/drawing/2014/main" id="{1EF39E30-1C3C-4912-9DE3-C0E66B179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9042" y="3064985"/>
            <a:ext cx="795324" cy="631581"/>
          </a:xfrm>
          <a:prstGeom prst="rect">
            <a:avLst/>
          </a:prstGeom>
        </p:spPr>
      </p:pic>
      <p:pic>
        <p:nvPicPr>
          <p:cNvPr id="44" name="Picture 28">
            <a:extLst>
              <a:ext uri="{FF2B5EF4-FFF2-40B4-BE49-F238E27FC236}">
                <a16:creationId xmlns:a16="http://schemas.microsoft.com/office/drawing/2014/main" id="{51550D4F-6E8C-4826-BF11-F67F1DBFB3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3712" y="3937465"/>
            <a:ext cx="1537881" cy="484666"/>
          </a:xfrm>
          <a:prstGeom prst="rect">
            <a:avLst/>
          </a:prstGeom>
        </p:spPr>
      </p:pic>
      <p:pic>
        <p:nvPicPr>
          <p:cNvPr id="45" name="Picture 29">
            <a:extLst>
              <a:ext uri="{FF2B5EF4-FFF2-40B4-BE49-F238E27FC236}">
                <a16:creationId xmlns:a16="http://schemas.microsoft.com/office/drawing/2014/main" id="{7C575DC4-784E-4A97-B19A-E0EDDF5BDB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4692" y="3291525"/>
            <a:ext cx="1272712" cy="546563"/>
          </a:xfrm>
          <a:prstGeom prst="rect">
            <a:avLst/>
          </a:prstGeom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id="{24435F0C-8091-456A-9C7E-7898D1941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5648" y="3207237"/>
            <a:ext cx="1164043" cy="574463"/>
          </a:xfrm>
          <a:prstGeom prst="rect">
            <a:avLst/>
          </a:prstGeom>
        </p:spPr>
      </p:pic>
      <p:pic>
        <p:nvPicPr>
          <p:cNvPr id="47" name="Picture 4" descr="RÃ©sultat de recherche d'images pour &quot;EUROPEAN RENEWABLE GAS REGISTRY&quot;">
            <a:extLst>
              <a:ext uri="{FF2B5EF4-FFF2-40B4-BE49-F238E27FC236}">
                <a16:creationId xmlns:a16="http://schemas.microsoft.com/office/drawing/2014/main" id="{C19C1546-B6E8-47B1-BCB5-51C2EA07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48" y="4158395"/>
            <a:ext cx="1257269" cy="8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31">
            <a:extLst>
              <a:ext uri="{FF2B5EF4-FFF2-40B4-BE49-F238E27FC236}">
                <a16:creationId xmlns:a16="http://schemas.microsoft.com/office/drawing/2014/main" id="{C21E5A93-501E-44F3-985B-F2460564E08C}"/>
              </a:ext>
            </a:extLst>
          </p:cNvPr>
          <p:cNvSpPr/>
          <p:nvPr/>
        </p:nvSpPr>
        <p:spPr>
          <a:xfrm>
            <a:off x="1087490" y="1378859"/>
            <a:ext cx="5159829" cy="3704252"/>
          </a:xfrm>
          <a:prstGeom prst="round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6" descr="RÃ©sultat de recherche d'images pour &quot;ELERING AS&quot;">
            <a:extLst>
              <a:ext uri="{FF2B5EF4-FFF2-40B4-BE49-F238E27FC236}">
                <a16:creationId xmlns:a16="http://schemas.microsoft.com/office/drawing/2014/main" id="{781F1994-C31F-453C-8049-83F3854A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69" y="3995613"/>
            <a:ext cx="1145275" cy="3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2">
            <a:extLst>
              <a:ext uri="{FF2B5EF4-FFF2-40B4-BE49-F238E27FC236}">
                <a16:creationId xmlns:a16="http://schemas.microsoft.com/office/drawing/2014/main" id="{13EAA72D-B87D-4748-B389-5A8032109D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3855" y="4053018"/>
            <a:ext cx="621206" cy="803517"/>
          </a:xfrm>
          <a:prstGeom prst="rect">
            <a:avLst/>
          </a:prstGeom>
        </p:spPr>
      </p:pic>
      <p:pic>
        <p:nvPicPr>
          <p:cNvPr id="51" name="Picture 3" descr="Logo&#10;&#10;Description automatically generated">
            <a:extLst>
              <a:ext uri="{FF2B5EF4-FFF2-40B4-BE49-F238E27FC236}">
                <a16:creationId xmlns:a16="http://schemas.microsoft.com/office/drawing/2014/main" id="{6C7AF04E-D16E-4203-BC0F-4332CC9F69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51" y="1621610"/>
            <a:ext cx="1115740" cy="488800"/>
          </a:xfrm>
          <a:prstGeom prst="rect">
            <a:avLst/>
          </a:prstGeom>
        </p:spPr>
      </p:pic>
      <p:pic>
        <p:nvPicPr>
          <p:cNvPr id="52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E01A837-1ED6-44DD-BF1B-A1429C1D550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647" r="-755" b="28782"/>
          <a:stretch/>
        </p:blipFill>
        <p:spPr>
          <a:xfrm>
            <a:off x="3333394" y="4546998"/>
            <a:ext cx="1195817" cy="395120"/>
          </a:xfrm>
          <a:prstGeom prst="rect">
            <a:avLst/>
          </a:prstGeom>
        </p:spPr>
      </p:pic>
      <p:pic>
        <p:nvPicPr>
          <p:cNvPr id="53" name="Picture 11" descr="Logo&#10;&#10;Description automatically generated">
            <a:extLst>
              <a:ext uri="{FF2B5EF4-FFF2-40B4-BE49-F238E27FC236}">
                <a16:creationId xmlns:a16="http://schemas.microsoft.com/office/drawing/2014/main" id="{CC9D88B7-F73F-469E-BC47-4C0704C5D8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74" y="1668173"/>
            <a:ext cx="1537882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54090" y="320352"/>
            <a:ext cx="7091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Who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6EF4E-7C4D-431C-8415-0437455D1C5E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2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A344A1C-1051-43E5-839D-244743F1B56B}"/>
              </a:ext>
            </a:extLst>
          </p:cNvPr>
          <p:cNvSpPr/>
          <p:nvPr/>
        </p:nvSpPr>
        <p:spPr>
          <a:xfrm>
            <a:off x="454090" y="1036730"/>
            <a:ext cx="56419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Research and consultant Institute founded in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1971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Consolidated experience in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energy efficiency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sustainable mobility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territorial systems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environmental sustainability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AB6564-B950-4B13-A29D-45736D2C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90" y="1216344"/>
            <a:ext cx="5101226" cy="179232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548C23B-D1BB-4FA0-903F-9AC675E37AF3}"/>
              </a:ext>
            </a:extLst>
          </p:cNvPr>
          <p:cNvSpPr/>
          <p:nvPr/>
        </p:nvSpPr>
        <p:spPr>
          <a:xfrm>
            <a:off x="412051" y="2788781"/>
            <a:ext cx="1127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15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members staff with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multidisciplinary background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in engineering, statistics, economics, politics and informatics</a:t>
            </a: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Long story of collaboration at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national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(Ministries, Regions, Provinces and Municipalities)  and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international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level (European Commission, World Bank, European Bank of Investments, foreigner Ministries, Regions e Municipalities,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Specialised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skills in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coordination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of projects,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analysis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of and support to policies,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impact assessment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evaluation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of policies and technologies energy efficiency,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monitoring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of participation processes to policies.</a:t>
            </a: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SzPts val="19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  <a:hlinkClick r:id="rId4"/>
              </a:rPr>
              <a:t>www.isinnova.oorg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15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7317"/>
            <a:ext cx="7091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/>
              <a:t>Project Summary</a:t>
            </a:r>
            <a:endParaRPr lang="de-AT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6558A9D-E6FD-4E0B-ACBE-A0BAEE844852}"/>
              </a:ext>
            </a:extLst>
          </p:cNvPr>
          <p:cNvSpPr/>
          <p:nvPr/>
        </p:nvSpPr>
        <p:spPr>
          <a:xfrm>
            <a:off x="335360" y="756700"/>
            <a:ext cx="700827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REGATRACE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GB" b="1" dirty="0" err="1">
                <a:latin typeface="+mj-lt"/>
              </a:rPr>
              <a:t>RE</a:t>
            </a:r>
            <a:r>
              <a:rPr lang="en-GB" dirty="0" err="1">
                <a:latin typeface="+mj-lt"/>
              </a:rPr>
              <a:t>newable</a:t>
            </a: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GA</a:t>
            </a:r>
            <a:r>
              <a:rPr lang="en-GB" dirty="0">
                <a:latin typeface="+mj-lt"/>
              </a:rPr>
              <a:t>s </a:t>
            </a:r>
            <a:r>
              <a:rPr lang="en-GB" b="1" dirty="0" err="1">
                <a:latin typeface="+mj-lt"/>
              </a:rPr>
              <a:t>TRA</a:t>
            </a:r>
            <a:r>
              <a:rPr lang="en-GB" dirty="0" err="1">
                <a:latin typeface="+mj-lt"/>
              </a:rPr>
              <a:t>de</a:t>
            </a: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Ce</a:t>
            </a:r>
            <a:r>
              <a:rPr lang="en-GB" dirty="0">
                <a:latin typeface="+mj-lt"/>
              </a:rPr>
              <a:t>ntre in </a:t>
            </a:r>
            <a:r>
              <a:rPr lang="en-GB" b="1" dirty="0">
                <a:latin typeface="+mj-lt"/>
              </a:rPr>
              <a:t>E</a:t>
            </a:r>
            <a:r>
              <a:rPr lang="en-GB" dirty="0">
                <a:latin typeface="+mj-lt"/>
              </a:rPr>
              <a:t>urope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(HORIZON 2020);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42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months (June 2019- November 2022);</a:t>
            </a:r>
          </a:p>
          <a:p>
            <a:pPr marL="285750" indent="-285750" algn="just"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16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partners in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11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countries: ISINNOVA, CIB (IT), EBA, AIB, ERGaR, Fluxys (BE), RFGI (IE), DENA, DBFZ (DE), AGCS (AT),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Elering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(EE), UPEBI (PL), ARBIO (RO), NEDGIA (ES), Amber (LT),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CzBA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(CZ), ARBIO (RO)</a:t>
            </a:r>
          </a:p>
          <a:p>
            <a:pPr marL="285750" indent="-285750" algn="just"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latin typeface="+mj-lt"/>
              </a:rPr>
              <a:t>10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EBA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Linked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Third Parties + </a:t>
            </a:r>
            <a:r>
              <a:rPr lang="it-IT" b="1" dirty="0">
                <a:solidFill>
                  <a:srgbClr val="000000"/>
                </a:solidFill>
                <a:latin typeface="+mj-lt"/>
              </a:rPr>
              <a:t>5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ERGaR </a:t>
            </a:r>
            <a:r>
              <a:rPr lang="it-IT" dirty="0" err="1">
                <a:solidFill>
                  <a:srgbClr val="000000"/>
                </a:solidFill>
                <a:latin typeface="+mj-lt"/>
              </a:rPr>
              <a:t>Linked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Third Parties</a:t>
            </a:r>
          </a:p>
          <a:p>
            <a:pPr marL="285750" indent="-285750" algn="just">
              <a:spcAft>
                <a:spcPts val="4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3.000.485,00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€ of EC funding (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100%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); </a:t>
            </a:r>
          </a:p>
          <a:p>
            <a:pPr marL="285750" indent="-285750" algn="just">
              <a:spcAft>
                <a:spcPts val="3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The aim is to create an </a:t>
            </a:r>
            <a:r>
              <a:rPr lang="en-GB" dirty="0">
                <a:latin typeface="+mj-lt"/>
              </a:rPr>
              <a:t>efficient system based on issuing and trading </a:t>
            </a:r>
            <a:r>
              <a:rPr lang="en-GB" b="1" dirty="0">
                <a:latin typeface="+mj-lt"/>
              </a:rPr>
              <a:t>biomethane/renewable gases certificates </a:t>
            </a:r>
            <a:r>
              <a:rPr lang="en-GB" dirty="0">
                <a:latin typeface="+mj-lt"/>
              </a:rPr>
              <a:t>(including </a:t>
            </a:r>
            <a:r>
              <a:rPr lang="en-GB" dirty="0" err="1">
                <a:latin typeface="+mj-lt"/>
              </a:rPr>
              <a:t>GoO</a:t>
            </a:r>
            <a:r>
              <a:rPr lang="en-GB" dirty="0">
                <a:latin typeface="+mj-lt"/>
              </a:rPr>
              <a:t> and </a:t>
            </a:r>
            <a:r>
              <a:rPr lang="en-GB" dirty="0" err="1">
                <a:latin typeface="+mj-lt"/>
              </a:rPr>
              <a:t>PoS</a:t>
            </a:r>
            <a:r>
              <a:rPr lang="en-GB" dirty="0">
                <a:latin typeface="+mj-lt"/>
              </a:rPr>
              <a:t>) and to support </a:t>
            </a:r>
            <a:r>
              <a:rPr lang="en-GB" b="1" dirty="0">
                <a:latin typeface="+mj-lt"/>
              </a:rPr>
              <a:t>market development </a:t>
            </a:r>
            <a:r>
              <a:rPr lang="en-GB" dirty="0">
                <a:latin typeface="+mj-lt"/>
              </a:rPr>
              <a:t>(with several guidelines, participatory workshops, etc.);</a:t>
            </a:r>
            <a:endParaRPr lang="en-GB" b="1" dirty="0">
              <a:latin typeface="+mj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FDB0374-D6E4-41C5-8C09-0DC8C55821E6}"/>
              </a:ext>
            </a:extLst>
          </p:cNvPr>
          <p:cNvSpPr/>
          <p:nvPr/>
        </p:nvSpPr>
        <p:spPr>
          <a:xfrm>
            <a:off x="335360" y="4053712"/>
            <a:ext cx="1152128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Activities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European biomethane/renewable gases </a:t>
            </a:r>
            <a:r>
              <a:rPr lang="en-GB" dirty="0" err="1">
                <a:latin typeface="+mj-lt"/>
              </a:rPr>
              <a:t>GoO</a:t>
            </a:r>
            <a:r>
              <a:rPr lang="en-GB" dirty="0">
                <a:latin typeface="+mj-lt"/>
              </a:rPr>
              <a:t> and certification system</a:t>
            </a:r>
            <a:endParaRPr lang="it-IT" dirty="0">
              <a:latin typeface="+mj-lt"/>
            </a:endParaRP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Set-up of national </a:t>
            </a:r>
            <a:r>
              <a:rPr lang="en-GB" dirty="0" err="1">
                <a:latin typeface="+mj-lt"/>
              </a:rPr>
              <a:t>GoO</a:t>
            </a:r>
            <a:r>
              <a:rPr lang="en-GB" dirty="0">
                <a:latin typeface="+mj-lt"/>
              </a:rPr>
              <a:t> issuing bodies </a:t>
            </a:r>
            <a:endParaRPr lang="it-IT" dirty="0">
              <a:latin typeface="+mj-lt"/>
            </a:endParaRP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Integration of </a:t>
            </a:r>
            <a:r>
              <a:rPr lang="en-GB" dirty="0" err="1">
                <a:latin typeface="+mj-lt"/>
              </a:rPr>
              <a:t>GoO</a:t>
            </a:r>
            <a:r>
              <a:rPr lang="en-GB" dirty="0">
                <a:latin typeface="+mj-lt"/>
              </a:rPr>
              <a:t> from different renewable gas technologies with electric and hydrogen </a:t>
            </a:r>
            <a:r>
              <a:rPr lang="en-GB" dirty="0" err="1">
                <a:latin typeface="+mj-lt"/>
              </a:rPr>
              <a:t>GoO</a:t>
            </a:r>
            <a:r>
              <a:rPr lang="en-GB" dirty="0">
                <a:latin typeface="+mj-lt"/>
              </a:rPr>
              <a:t> systems</a:t>
            </a:r>
            <a:endParaRPr lang="it-IT" dirty="0">
              <a:latin typeface="+mj-lt"/>
            </a:endParaRP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Integrated assessment and sustainable feedstock mobilisation strategies</a:t>
            </a:r>
            <a:endParaRPr lang="it-IT" dirty="0">
              <a:latin typeface="+mj-lt"/>
            </a:endParaRP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Support for biomethane market uptake </a:t>
            </a:r>
            <a:endParaRPr lang="it-IT" dirty="0">
              <a:latin typeface="+mj-lt"/>
            </a:endParaRP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Transferability of results beyond the project countries</a:t>
            </a:r>
            <a:endParaRPr lang="it-IT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SzPts val="1400"/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0000"/>
                </a:solidFill>
                <a:latin typeface="+mj-lt"/>
              </a:rPr>
              <a:t>Dissemination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&amp; Communication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0" name="Immagine 179">
            <a:extLst>
              <a:ext uri="{FF2B5EF4-FFF2-40B4-BE49-F238E27FC236}">
                <a16:creationId xmlns:a16="http://schemas.microsoft.com/office/drawing/2014/main" id="{76AEA7D2-E9F4-4A4A-93CE-9D9D52713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195" y="1534617"/>
            <a:ext cx="4228795" cy="32814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3CE737CD-9E77-4F41-77AC-54385BCFCF43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7091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European biomethane/renewable gases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GoO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and certification system</a:t>
            </a:r>
            <a:endParaRPr lang="it-IT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9FDE572-86B4-430B-A6B3-86C0744C1251}"/>
              </a:ext>
            </a:extLst>
          </p:cNvPr>
          <p:cNvSpPr/>
          <p:nvPr/>
        </p:nvSpPr>
        <p:spPr>
          <a:xfrm>
            <a:off x="551384" y="2043791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Establish the </a:t>
            </a:r>
            <a:r>
              <a:rPr lang="en-GB" sz="2200" b="1" dirty="0">
                <a:latin typeface="+mj-lt"/>
              </a:rPr>
              <a:t>network</a:t>
            </a:r>
            <a:r>
              <a:rPr lang="en-GB" sz="2200" dirty="0">
                <a:latin typeface="+mj-lt"/>
              </a:rPr>
              <a:t> of the national issuing bodies</a:t>
            </a:r>
          </a:p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Establish </a:t>
            </a:r>
            <a:r>
              <a:rPr lang="en-GB" sz="2200" b="1" dirty="0">
                <a:latin typeface="+mj-lt"/>
              </a:rPr>
              <a:t>communication interfaces </a:t>
            </a:r>
            <a:r>
              <a:rPr lang="en-GB" sz="2200" dirty="0">
                <a:latin typeface="+mj-lt"/>
              </a:rPr>
              <a:t>between the hub and the participating national </a:t>
            </a:r>
            <a:r>
              <a:rPr lang="en-GB" sz="2200" dirty="0" err="1">
                <a:latin typeface="+mj-lt"/>
              </a:rPr>
              <a:t>GoO</a:t>
            </a:r>
            <a:r>
              <a:rPr lang="en-GB" sz="2200" dirty="0">
                <a:latin typeface="+mj-lt"/>
              </a:rPr>
              <a:t> issuing bodies</a:t>
            </a:r>
          </a:p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Establish </a:t>
            </a:r>
            <a:r>
              <a:rPr lang="en-GB" sz="2200" b="1" dirty="0">
                <a:latin typeface="+mj-lt"/>
              </a:rPr>
              <a:t>communication dashboard </a:t>
            </a:r>
            <a:r>
              <a:rPr lang="en-GB" sz="2200" dirty="0">
                <a:latin typeface="+mj-lt"/>
              </a:rPr>
              <a:t>for system users </a:t>
            </a:r>
          </a:p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285750" indent="-28575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Definition of </a:t>
            </a:r>
            <a:r>
              <a:rPr lang="en-GB" sz="2200" b="1" dirty="0">
                <a:latin typeface="+mj-lt"/>
              </a:rPr>
              <a:t>tender procedure </a:t>
            </a:r>
            <a:r>
              <a:rPr lang="en-GB" sz="2200" dirty="0">
                <a:latin typeface="+mj-lt"/>
              </a:rPr>
              <a:t>for the supply of hub and trading platform IT-services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C2B06B8-8FA2-4899-9908-CF802320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2132856"/>
            <a:ext cx="4423416" cy="2311524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F3A3B01-BA70-1A73-6057-045C1F987B70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709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Set-up of national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GoO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issuing bodies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6D7291C-B28C-4354-B16E-E607F49BEBAB}"/>
              </a:ext>
            </a:extLst>
          </p:cNvPr>
          <p:cNvSpPr/>
          <p:nvPr/>
        </p:nvSpPr>
        <p:spPr>
          <a:xfrm>
            <a:off x="392463" y="1497795"/>
            <a:ext cx="6840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Guidelines</a:t>
            </a:r>
            <a:r>
              <a:rPr lang="en-GB" sz="2200" dirty="0">
                <a:latin typeface="+mj-lt"/>
              </a:rPr>
              <a:t> for establishing national biomethane registries 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Set-up of national/regional biomethane </a:t>
            </a:r>
            <a:r>
              <a:rPr lang="en-GB" sz="2200" b="1" dirty="0">
                <a:latin typeface="+mj-lt"/>
              </a:rPr>
              <a:t>registries</a:t>
            </a:r>
            <a:r>
              <a:rPr lang="en-GB" sz="2200" dirty="0">
                <a:latin typeface="+mj-lt"/>
              </a:rPr>
              <a:t> in the target countries (</a:t>
            </a:r>
            <a:r>
              <a:rPr lang="en-GB" sz="2200" b="1" dirty="0">
                <a:latin typeface="+mj-lt"/>
              </a:rPr>
              <a:t>7 ones</a:t>
            </a:r>
            <a:r>
              <a:rPr lang="en-GB" sz="2200" dirty="0">
                <a:latin typeface="+mj-lt"/>
              </a:rPr>
              <a:t>).</a:t>
            </a:r>
            <a:endParaRPr lang="en-GB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4" descr="Risultati immagini per Guidelines">
            <a:extLst>
              <a:ext uri="{FF2B5EF4-FFF2-40B4-BE49-F238E27FC236}">
                <a16:creationId xmlns:a16="http://schemas.microsoft.com/office/drawing/2014/main" id="{B4085CBE-CA2D-4ADC-8880-9BC4C07B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06" y="1674782"/>
            <a:ext cx="417533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sultati immagini per Build">
            <a:extLst>
              <a:ext uri="{FF2B5EF4-FFF2-40B4-BE49-F238E27FC236}">
                <a16:creationId xmlns:a16="http://schemas.microsoft.com/office/drawing/2014/main" id="{EAD2647B-CE48-49C9-9A12-B6CEF4BB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42" y="3402764"/>
            <a:ext cx="47539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B077C8B-47C4-A968-AE86-0078046D5124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821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en-GB" sz="2800" b="1" dirty="0"/>
              <a:t>Integration of </a:t>
            </a:r>
            <a:r>
              <a:rPr lang="en-GB" sz="2800" b="1" dirty="0" err="1"/>
              <a:t>GoO</a:t>
            </a:r>
            <a:r>
              <a:rPr lang="en-GB" sz="2800" b="1" dirty="0"/>
              <a:t> from different renewable gas technologies with electric and hydrogen </a:t>
            </a:r>
            <a:r>
              <a:rPr lang="en-GB" sz="2800" b="1" dirty="0" err="1"/>
              <a:t>GoO</a:t>
            </a:r>
            <a:r>
              <a:rPr lang="en-GB" sz="2800" b="1" dirty="0"/>
              <a:t> systems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B6AD806-1215-4CD4-9AFA-7794DB18DC81}"/>
              </a:ext>
            </a:extLst>
          </p:cNvPr>
          <p:cNvSpPr/>
          <p:nvPr/>
        </p:nvSpPr>
        <p:spPr>
          <a:xfrm>
            <a:off x="623392" y="2204864"/>
            <a:ext cx="54726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Analysis of </a:t>
            </a:r>
            <a:r>
              <a:rPr lang="en-GB" sz="2200" dirty="0" err="1">
                <a:latin typeface="+mj-lt"/>
              </a:rPr>
              <a:t>GoO</a:t>
            </a:r>
            <a:r>
              <a:rPr lang="en-GB" sz="2200" dirty="0">
                <a:latin typeface="+mj-lt"/>
              </a:rPr>
              <a:t> from </a:t>
            </a:r>
            <a:r>
              <a:rPr lang="en-GB" sz="2200" b="1" dirty="0">
                <a:latin typeface="+mj-lt"/>
              </a:rPr>
              <a:t>different renewable gas technologies </a:t>
            </a:r>
            <a:r>
              <a:rPr lang="en-GB" sz="2200" dirty="0">
                <a:latin typeface="+mj-lt"/>
              </a:rPr>
              <a:t>and development of verification standards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Comparison</a:t>
            </a:r>
            <a:r>
              <a:rPr lang="en-GB" sz="2200" dirty="0">
                <a:latin typeface="+mj-lt"/>
              </a:rPr>
              <a:t> of the ERGaR system for biomethane/renewable gas </a:t>
            </a:r>
            <a:r>
              <a:rPr lang="en-GB" sz="2200" dirty="0" err="1">
                <a:latin typeface="+mj-lt"/>
              </a:rPr>
              <a:t>GoO</a:t>
            </a:r>
            <a:r>
              <a:rPr lang="en-GB" sz="2200" dirty="0">
                <a:latin typeface="+mj-lt"/>
              </a:rPr>
              <a:t> and the AIB system for electricity </a:t>
            </a:r>
            <a:r>
              <a:rPr lang="en-GB" sz="2200" dirty="0" err="1">
                <a:latin typeface="+mj-lt"/>
              </a:rPr>
              <a:t>GoO</a:t>
            </a:r>
            <a:r>
              <a:rPr lang="en-GB" sz="2200" dirty="0">
                <a:latin typeface="+mj-lt"/>
              </a:rPr>
              <a:t> 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Coordination</a:t>
            </a:r>
            <a:r>
              <a:rPr lang="en-GB" sz="2200" dirty="0">
                <a:latin typeface="+mj-lt"/>
              </a:rPr>
              <a:t> between the electricity and the biomethane/renewable gas and hydrogen certification (</a:t>
            </a:r>
            <a:r>
              <a:rPr lang="en-GB" sz="2200" dirty="0" err="1">
                <a:latin typeface="+mj-lt"/>
              </a:rPr>
              <a:t>GoO</a:t>
            </a:r>
            <a:r>
              <a:rPr lang="en-GB" sz="2200" dirty="0">
                <a:latin typeface="+mj-lt"/>
              </a:rPr>
              <a:t>) systems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60217EB-7AFA-4C6B-A41C-622163881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804" y="2053955"/>
            <a:ext cx="5219776" cy="2750089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E9499E06-BA00-4010-ECDB-1E914BEA67C7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0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821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Integrated assessment and sustainable feedstock mobilisation strategies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EF309F1-4BAE-4626-A926-B5300F62FC90}"/>
              </a:ext>
            </a:extLst>
          </p:cNvPr>
          <p:cNvSpPr/>
          <p:nvPr/>
        </p:nvSpPr>
        <p:spPr>
          <a:xfrm>
            <a:off x="301906" y="1687380"/>
            <a:ext cx="63367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Assessment of </a:t>
            </a:r>
            <a:r>
              <a:rPr lang="en-GB" sz="2200" b="1" dirty="0">
                <a:latin typeface="+mj-lt"/>
              </a:rPr>
              <a:t>quantitative potential </a:t>
            </a:r>
            <a:r>
              <a:rPr lang="en-GB" sz="2200" dirty="0">
                <a:latin typeface="+mj-lt"/>
              </a:rPr>
              <a:t>of promising and competitive production capacities for renewable gases in the different countries of the project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Mobilisation of waste and residue streams and identification of </a:t>
            </a:r>
            <a:r>
              <a:rPr lang="en-GB" sz="2200" b="1" dirty="0">
                <a:latin typeface="+mj-lt"/>
              </a:rPr>
              <a:t>hot-spot regions 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Guidelines</a:t>
            </a:r>
            <a:r>
              <a:rPr lang="en-GB" sz="2200" dirty="0">
                <a:latin typeface="+mj-lt"/>
              </a:rPr>
              <a:t> on renewable gas sustainability certification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51EE92B-E850-4C0E-8B64-04CB208DF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7" y="1962925"/>
            <a:ext cx="4906927" cy="3265337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F89EFAAE-F64D-283F-5BE8-82796E1B6A75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821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en-GB" sz="2800" b="1" dirty="0"/>
              <a:t>Support for biomethane market uptake 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364D45BF-733B-4C2E-8651-313AEC07DADB}"/>
              </a:ext>
            </a:extLst>
          </p:cNvPr>
          <p:cNvSpPr/>
          <p:nvPr/>
        </p:nvSpPr>
        <p:spPr>
          <a:xfrm>
            <a:off x="385437" y="1916832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Mapping</a:t>
            </a:r>
            <a:r>
              <a:rPr lang="en-GB" sz="2200" dirty="0">
                <a:latin typeface="+mj-lt"/>
              </a:rPr>
              <a:t> on the state of play of renewable gases market in Europe  (</a:t>
            </a:r>
            <a:r>
              <a:rPr lang="en-GB" sz="2200" b="1" dirty="0">
                <a:latin typeface="+mj-lt"/>
              </a:rPr>
              <a:t>23 countries</a:t>
            </a:r>
            <a:r>
              <a:rPr lang="en-GB" sz="2200" dirty="0">
                <a:latin typeface="+mj-lt"/>
              </a:rPr>
              <a:t>)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National </a:t>
            </a:r>
            <a:r>
              <a:rPr lang="en-GB" sz="2200" b="1" dirty="0">
                <a:latin typeface="+mj-lt"/>
              </a:rPr>
              <a:t>strategic visions and roadmaps </a:t>
            </a:r>
            <a:r>
              <a:rPr lang="en-GB" sz="2200" dirty="0">
                <a:latin typeface="+mj-lt"/>
              </a:rPr>
              <a:t>(with </a:t>
            </a:r>
            <a:r>
              <a:rPr lang="en-GB" sz="2200" b="1" dirty="0">
                <a:latin typeface="+mj-lt"/>
              </a:rPr>
              <a:t>4</a:t>
            </a:r>
            <a:r>
              <a:rPr lang="en-GB" sz="2200" dirty="0">
                <a:latin typeface="+mj-lt"/>
              </a:rPr>
              <a:t> participatory workshops in </a:t>
            </a:r>
            <a:r>
              <a:rPr lang="en-GB" sz="2200" b="1" dirty="0">
                <a:latin typeface="+mj-lt"/>
              </a:rPr>
              <a:t>14 countries</a:t>
            </a:r>
            <a:r>
              <a:rPr lang="en-GB" sz="2200" dirty="0">
                <a:latin typeface="+mj-lt"/>
              </a:rPr>
              <a:t>)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b="1" dirty="0">
                <a:latin typeface="+mj-lt"/>
              </a:rPr>
              <a:t>Guidance</a:t>
            </a:r>
            <a:r>
              <a:rPr lang="en-GB" sz="2200" dirty="0">
                <a:latin typeface="+mj-lt"/>
              </a:rPr>
              <a:t> for feasibility analysis (also applied in </a:t>
            </a:r>
            <a:r>
              <a:rPr lang="en-GB" sz="2200" b="1" dirty="0">
                <a:latin typeface="+mj-lt"/>
              </a:rPr>
              <a:t>6</a:t>
            </a:r>
            <a:r>
              <a:rPr lang="en-GB" sz="2200" dirty="0">
                <a:latin typeface="+mj-lt"/>
              </a:rPr>
              <a:t> countries, i.e., </a:t>
            </a:r>
            <a:r>
              <a:rPr lang="it-IT" sz="2200" b="1" dirty="0">
                <a:latin typeface="+mj-lt"/>
              </a:rPr>
              <a:t>BE, CZ, ES, IE, IT, </a:t>
            </a:r>
            <a:r>
              <a:rPr lang="it-IT" sz="2200" dirty="0">
                <a:latin typeface="+mj-lt"/>
              </a:rPr>
              <a:t>and</a:t>
            </a:r>
            <a:r>
              <a:rPr lang="it-IT" sz="2200" b="1" dirty="0">
                <a:latin typeface="+mj-lt"/>
              </a:rPr>
              <a:t> PL</a:t>
            </a:r>
            <a:r>
              <a:rPr lang="it-IT" sz="2200" dirty="0">
                <a:latin typeface="+mj-lt"/>
              </a:rPr>
              <a:t>) </a:t>
            </a:r>
            <a:r>
              <a:rPr lang="en-GB" sz="2200" dirty="0">
                <a:latin typeface="+mj-lt"/>
              </a:rPr>
              <a:t>and </a:t>
            </a:r>
            <a:r>
              <a:rPr lang="en-GB" sz="2200" b="1" dirty="0">
                <a:latin typeface="+mj-lt"/>
              </a:rPr>
              <a:t>guidebook</a:t>
            </a:r>
            <a:r>
              <a:rPr lang="en-GB" sz="2200" dirty="0">
                <a:latin typeface="+mj-lt"/>
              </a:rPr>
              <a:t> on securing financing for biomethane investments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3C466FA-6063-4B02-AF94-6C774D574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732"/>
          <a:stretch/>
        </p:blipFill>
        <p:spPr>
          <a:xfrm>
            <a:off x="7315653" y="1431557"/>
            <a:ext cx="4417966" cy="475877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D86705DA-5224-2D3E-15BB-A90FB5791A94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9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D610D-B7D3-47C2-8F50-E6379EFA7910}"/>
              </a:ext>
            </a:extLst>
          </p:cNvPr>
          <p:cNvSpPr txBox="1"/>
          <p:nvPr/>
        </p:nvSpPr>
        <p:spPr>
          <a:xfrm>
            <a:off x="410547" y="363894"/>
            <a:ext cx="821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400"/>
            </a:pPr>
            <a:r>
              <a:rPr lang="en-GB" sz="2800" b="1" dirty="0"/>
              <a:t>Transferability of results beyond the project’s countries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BD316-1EA4-4BD1-BE1C-C9490BC86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A7BD3A0-C583-4F2A-A04C-B9719522F046}"/>
              </a:ext>
            </a:extLst>
          </p:cNvPr>
          <p:cNvSpPr/>
          <p:nvPr/>
        </p:nvSpPr>
        <p:spPr>
          <a:xfrm>
            <a:off x="306526" y="169569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Proper exploitation and transferability of project results through the organisation of </a:t>
            </a:r>
            <a:r>
              <a:rPr lang="en-GB" sz="2200" b="1" dirty="0">
                <a:latin typeface="+mj-lt"/>
              </a:rPr>
              <a:t>five</a:t>
            </a:r>
            <a:r>
              <a:rPr lang="en-GB" sz="2200" dirty="0">
                <a:latin typeface="+mj-lt"/>
              </a:rPr>
              <a:t> workshops in non-partner countries (in </a:t>
            </a:r>
            <a:r>
              <a:rPr lang="en-GB" sz="2200" b="1" dirty="0">
                <a:latin typeface="+mj-lt"/>
              </a:rPr>
              <a:t>CY, HU, NO, PT, and RS). </a:t>
            </a: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buSzPts val="1400"/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</a:rPr>
              <a:t>These workshops represent, through the involvement of the main local/national stakeholders, the opportunity to consolidate and exchange the concepts and outputs developed by the project (e.g., on registries, </a:t>
            </a:r>
            <a:r>
              <a:rPr lang="en-GB" sz="2200" dirty="0" err="1">
                <a:latin typeface="+mj-lt"/>
              </a:rPr>
              <a:t>GoO</a:t>
            </a:r>
            <a:r>
              <a:rPr lang="en-GB" sz="2200" dirty="0">
                <a:latin typeface="+mj-lt"/>
              </a:rPr>
              <a:t>, REGATRACE trading system, Power-to-Methane sustainability etc.), with the aim to  trigger a </a:t>
            </a:r>
            <a:r>
              <a:rPr lang="en-GB" sz="2200" b="1" dirty="0">
                <a:latin typeface="+mj-lt"/>
              </a:rPr>
              <a:t>replication effect </a:t>
            </a:r>
            <a:r>
              <a:rPr lang="en-GB" sz="2200" dirty="0">
                <a:latin typeface="+mj-lt"/>
              </a:rPr>
              <a:t>outside it.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0601276-0020-49EC-ACC0-CBC86B8B44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/>
          <a:stretch/>
        </p:blipFill>
        <p:spPr>
          <a:xfrm>
            <a:off x="6785870" y="2323514"/>
            <a:ext cx="5010918" cy="2420888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0E62B4CF-EDED-437A-EA2E-400386DB4EBA}"/>
              </a:ext>
            </a:extLst>
          </p:cNvPr>
          <p:cNvSpPr txBox="1"/>
          <p:nvPr/>
        </p:nvSpPr>
        <p:spPr>
          <a:xfrm>
            <a:off x="914400" y="6581001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REGATRACE workshop, 22 June 2022                                                                             Page </a:t>
            </a:r>
            <a:fld id="{35F53AB0-CC72-4813-95E8-5656B37773B4}" type="slidenum">
              <a:rPr lang="en-US" sz="1200" smtClean="0">
                <a:solidFill>
                  <a:schemeClr val="bg1"/>
                </a:solidFill>
              </a:rPr>
              <a:t>9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7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163356BCD68B4D9CF33933A4068D28" ma:contentTypeVersion="8" ma:contentTypeDescription="Creare un nuovo documento." ma:contentTypeScope="" ma:versionID="c1ae42de636585d0089a071d71451d0d">
  <xsd:schema xmlns:xsd="http://www.w3.org/2001/XMLSchema" xmlns:xs="http://www.w3.org/2001/XMLSchema" xmlns:p="http://schemas.microsoft.com/office/2006/metadata/properties" xmlns:ns3="6d7c69bf-0eb6-47c4-b37b-f32898b7727a" targetNamespace="http://schemas.microsoft.com/office/2006/metadata/properties" ma:root="true" ma:fieldsID="61b00b4e118fd2f970dc2bb4689bc671" ns3:_="">
    <xsd:import namespace="6d7c69bf-0eb6-47c4-b37b-f32898b772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69bf-0eb6-47c4-b37b-f32898b77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C42345-BA53-4F32-AAB8-338669991B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1C089C-544F-4046-940B-153E477A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c69bf-0eb6-47c4-b37b-f32898b77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2B4AB-9418-434F-B82B-9D707DF78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1335</Words>
  <Application>Microsoft Office PowerPoint</Application>
  <PresentationFormat>Widescreen</PresentationFormat>
  <Paragraphs>168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Wingdings</vt:lpstr>
      <vt:lpstr>Office Theme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Margherita Genua</dc:creator>
  <cp:lastModifiedBy>Stefano Proietti</cp:lastModifiedBy>
  <cp:revision>72</cp:revision>
  <dcterms:created xsi:type="dcterms:W3CDTF">2019-07-10T15:24:55Z</dcterms:created>
  <dcterms:modified xsi:type="dcterms:W3CDTF">2022-06-17T15:41:42Z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0x010100D5163356BCD68B4D9CF33933A4068D28</vt:lpwstr>
  </property>
</Properties>
</file>