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413" r:id="rId5"/>
    <p:sldId id="424" r:id="rId6"/>
    <p:sldId id="380" r:id="rId7"/>
    <p:sldId id="420" r:id="rId8"/>
    <p:sldId id="309" r:id="rId9"/>
    <p:sldId id="423" r:id="rId10"/>
    <p:sldId id="284" r:id="rId11"/>
    <p:sldId id="526" r:id="rId12"/>
    <p:sldId id="360" r:id="rId13"/>
    <p:sldId id="422" r:id="rId14"/>
    <p:sldId id="311" r:id="rId15"/>
    <p:sldId id="421" r:id="rId16"/>
    <p:sldId id="524" r:id="rId17"/>
    <p:sldId id="525" r:id="rId18"/>
    <p:sldId id="296" r:id="rId19"/>
    <p:sldId id="417" r:id="rId20"/>
    <p:sldId id="415" r:id="rId21"/>
    <p:sldId id="366" r:id="rId22"/>
    <p:sldId id="288"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nja Vloeberghs" initials="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476"/>
    <a:srgbClr val="8BC33F"/>
    <a:srgbClr val="4A4B4C"/>
    <a:srgbClr val="FFFFFF"/>
    <a:srgbClr val="9CCC5C"/>
    <a:srgbClr val="646668"/>
    <a:srgbClr val="DDDDDD"/>
    <a:srgbClr val="75A634"/>
    <a:srgbClr val="4C572F"/>
    <a:srgbClr val="424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2AB30-1845-4730-9141-0F3B19A79EE5}" v="16" dt="2022-06-17T15:12:43.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7" autoAdjust="0"/>
    <p:restoredTop sz="94660"/>
  </p:normalViewPr>
  <p:slideViewPr>
    <p:cSldViewPr snapToGrid="0">
      <p:cViewPr varScale="1">
        <p:scale>
          <a:sx n="98" d="100"/>
          <a:sy n="98" d="100"/>
        </p:scale>
        <p:origin x="966"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en Verwimp" userId="7b491a95ba325cab" providerId="LiveId" clId="{4772AB30-1845-4730-9141-0F3B19A79EE5}"/>
    <pc:docChg chg="custSel addSld delSld modSld replTag delTag">
      <pc:chgData name="Katrien Verwimp" userId="7b491a95ba325cab" providerId="LiveId" clId="{4772AB30-1845-4730-9141-0F3B19A79EE5}" dt="2022-06-17T15:13:05.339" v="95"/>
      <pc:docMkLst>
        <pc:docMk/>
      </pc:docMkLst>
      <pc:sldChg chg="modSp add mod">
        <pc:chgData name="Katrien Verwimp" userId="7b491a95ba325cab" providerId="LiveId" clId="{4772AB30-1845-4730-9141-0F3B19A79EE5}" dt="2022-06-17T15:12:56.969" v="92" actId="20577"/>
        <pc:sldMkLst>
          <pc:docMk/>
          <pc:sldMk cId="490763735" sldId="296"/>
        </pc:sldMkLst>
        <pc:spChg chg="mod">
          <ac:chgData name="Katrien Verwimp" userId="7b491a95ba325cab" providerId="LiveId" clId="{4772AB30-1845-4730-9141-0F3B19A79EE5}" dt="2022-06-17T15:12:56.969" v="92" actId="20577"/>
          <ac:spMkLst>
            <pc:docMk/>
            <pc:sldMk cId="490763735" sldId="296"/>
            <ac:spMk id="11" creationId="{A8B4B0AB-DF3F-4158-9668-B1B265819790}"/>
          </ac:spMkLst>
        </pc:spChg>
      </pc:sldChg>
      <pc:sldChg chg="modSp modAnim">
        <pc:chgData name="Katrien Verwimp" userId="7b491a95ba325cab" providerId="LiveId" clId="{4772AB30-1845-4730-9141-0F3B19A79EE5}" dt="2022-06-17T15:08:23.158" v="26" actId="207"/>
        <pc:sldMkLst>
          <pc:docMk/>
          <pc:sldMk cId="739503832" sldId="380"/>
        </pc:sldMkLst>
        <pc:spChg chg="mod">
          <ac:chgData name="Katrien Verwimp" userId="7b491a95ba325cab" providerId="LiveId" clId="{4772AB30-1845-4730-9141-0F3B19A79EE5}" dt="2022-06-17T15:08:23.158" v="26" actId="207"/>
          <ac:spMkLst>
            <pc:docMk/>
            <pc:sldMk cId="739503832" sldId="380"/>
            <ac:spMk id="9" creationId="{DAD77382-CD9B-4B36-ACAD-E99D10842BCF}"/>
          </ac:spMkLst>
        </pc:spChg>
      </pc:sldChg>
      <pc:sldChg chg="del">
        <pc:chgData name="Katrien Verwimp" userId="7b491a95ba325cab" providerId="LiveId" clId="{4772AB30-1845-4730-9141-0F3B19A79EE5}" dt="2022-06-17T15:10:50.707" v="63" actId="47"/>
        <pc:sldMkLst>
          <pc:docMk/>
          <pc:sldMk cId="1288743905" sldId="409"/>
        </pc:sldMkLst>
      </pc:sldChg>
      <pc:sldChg chg="modSp mod">
        <pc:chgData name="Katrien Verwimp" userId="7b491a95ba325cab" providerId="LiveId" clId="{4772AB30-1845-4730-9141-0F3B19A79EE5}" dt="2022-06-17T15:07:20.132" v="3" actId="20577"/>
        <pc:sldMkLst>
          <pc:docMk/>
          <pc:sldMk cId="1164687909" sldId="413"/>
        </pc:sldMkLst>
        <pc:spChg chg="mod">
          <ac:chgData name="Katrien Verwimp" userId="7b491a95ba325cab" providerId="LiveId" clId="{4772AB30-1845-4730-9141-0F3B19A79EE5}" dt="2022-06-17T15:07:20.132" v="3" actId="20577"/>
          <ac:spMkLst>
            <pc:docMk/>
            <pc:sldMk cId="1164687909" sldId="413"/>
            <ac:spMk id="3" creationId="{13DA0DDF-40F0-4C24-B9A3-5C89555E7D4D}"/>
          </ac:spMkLst>
        </pc:spChg>
      </pc:sldChg>
      <pc:sldChg chg="add">
        <pc:chgData name="Katrien Verwimp" userId="7b491a95ba325cab" providerId="LiveId" clId="{4772AB30-1845-4730-9141-0F3B19A79EE5}" dt="2022-06-17T15:12:43.987" v="88"/>
        <pc:sldMkLst>
          <pc:docMk/>
          <pc:sldMk cId="3834957587" sldId="415"/>
        </pc:sldMkLst>
      </pc:sldChg>
      <pc:sldChg chg="add">
        <pc:chgData name="Katrien Verwimp" userId="7b491a95ba325cab" providerId="LiveId" clId="{4772AB30-1845-4730-9141-0F3B19A79EE5}" dt="2022-06-17T15:12:43.987" v="88"/>
        <pc:sldMkLst>
          <pc:docMk/>
          <pc:sldMk cId="2152883202" sldId="417"/>
        </pc:sldMkLst>
      </pc:sldChg>
      <pc:sldChg chg="modSp mod">
        <pc:chgData name="Katrien Verwimp" userId="7b491a95ba325cab" providerId="LiveId" clId="{4772AB30-1845-4730-9141-0F3B19A79EE5}" dt="2022-06-17T15:10:21.969" v="58" actId="207"/>
        <pc:sldMkLst>
          <pc:docMk/>
          <pc:sldMk cId="737270798" sldId="423"/>
        </pc:sldMkLst>
        <pc:spChg chg="mod">
          <ac:chgData name="Katrien Verwimp" userId="7b491a95ba325cab" providerId="LiveId" clId="{4772AB30-1845-4730-9141-0F3B19A79EE5}" dt="2022-06-17T15:10:21.969" v="58" actId="207"/>
          <ac:spMkLst>
            <pc:docMk/>
            <pc:sldMk cId="737270798" sldId="423"/>
            <ac:spMk id="6" creationId="{5A3F8739-C30C-43CC-8C07-83AF0892ACAD}"/>
          </ac:spMkLst>
        </pc:spChg>
      </pc:sldChg>
      <pc:sldChg chg="addSp modSp mod">
        <pc:chgData name="Katrien Verwimp" userId="7b491a95ba325cab" providerId="LiveId" clId="{4772AB30-1845-4730-9141-0F3B19A79EE5}" dt="2022-06-17T15:11:52.147" v="80" actId="14100"/>
        <pc:sldMkLst>
          <pc:docMk/>
          <pc:sldMk cId="3570841244" sldId="524"/>
        </pc:sldMkLst>
        <pc:spChg chg="mod">
          <ac:chgData name="Katrien Verwimp" userId="7b491a95ba325cab" providerId="LiveId" clId="{4772AB30-1845-4730-9141-0F3B19A79EE5}" dt="2022-06-17T15:11:52.147" v="80" actId="14100"/>
          <ac:spMkLst>
            <pc:docMk/>
            <pc:sldMk cId="3570841244" sldId="524"/>
            <ac:spMk id="6" creationId="{5374CD9C-D215-4616-B9A4-2EA61633DE3E}"/>
          </ac:spMkLst>
        </pc:spChg>
        <pc:spChg chg="add mod">
          <ac:chgData name="Katrien Verwimp" userId="7b491a95ba325cab" providerId="LiveId" clId="{4772AB30-1845-4730-9141-0F3B19A79EE5}" dt="2022-06-17T15:11:42.815" v="75" actId="1076"/>
          <ac:spMkLst>
            <pc:docMk/>
            <pc:sldMk cId="3570841244" sldId="524"/>
            <ac:spMk id="17" creationId="{1EF0319B-D073-D63C-866F-B1A1715285A2}"/>
          </ac:spMkLst>
        </pc:spChg>
      </pc:sldChg>
      <pc:sldChg chg="addSp delSp modSp mod">
        <pc:chgData name="Katrien Verwimp" userId="7b491a95ba325cab" providerId="LiveId" clId="{4772AB30-1845-4730-9141-0F3B19A79EE5}" dt="2022-06-17T15:12:00.192" v="85"/>
        <pc:sldMkLst>
          <pc:docMk/>
          <pc:sldMk cId="1744548066" sldId="525"/>
        </pc:sldMkLst>
        <pc:spChg chg="del">
          <ac:chgData name="Katrien Verwimp" userId="7b491a95ba325cab" providerId="LiveId" clId="{4772AB30-1845-4730-9141-0F3B19A79EE5}" dt="2022-06-17T15:11:59.776" v="84" actId="478"/>
          <ac:spMkLst>
            <pc:docMk/>
            <pc:sldMk cId="1744548066" sldId="525"/>
            <ac:spMk id="20" creationId="{4BFF4B0E-CF79-4F3F-A79E-48C6D3EDBD3D}"/>
          </ac:spMkLst>
        </pc:spChg>
        <pc:spChg chg="add mod">
          <ac:chgData name="Katrien Verwimp" userId="7b491a95ba325cab" providerId="LiveId" clId="{4772AB30-1845-4730-9141-0F3B19A79EE5}" dt="2022-06-17T15:12:00.192" v="85"/>
          <ac:spMkLst>
            <pc:docMk/>
            <pc:sldMk cId="1744548066" sldId="525"/>
            <ac:spMk id="21" creationId="{DBBF53A9-186E-F59F-23D8-2C51BE58BB57}"/>
          </ac:spMkLst>
        </pc:spChg>
      </pc:sldChg>
      <pc:sldChg chg="add">
        <pc:chgData name="Katrien Verwimp" userId="7b491a95ba325cab" providerId="LiveId" clId="{4772AB30-1845-4730-9141-0F3B19A79EE5}" dt="2022-06-17T15:10:46.029" v="62"/>
        <pc:sldMkLst>
          <pc:docMk/>
          <pc:sldMk cId="1864472799" sldId="5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94FDE-BC38-45E3-BDDA-55FEB9237A3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BF3A41D9-ABC7-46F9-90FB-7120DB2166F1}">
      <dgm:prSet custT="1"/>
      <dgm:spPr/>
      <dgm:t>
        <a:bodyPr/>
        <a:lstStyle/>
        <a:p>
          <a:r>
            <a:rPr lang="en-GB" sz="900" dirty="0"/>
            <a:t>Energy Carrier	</a:t>
          </a:r>
        </a:p>
      </dgm:t>
    </dgm:pt>
    <dgm:pt modelId="{59842F4B-74F8-4571-8924-486EBB1A76E8}" type="parTrans" cxnId="{470DC346-570F-4153-8C6B-30512B88CB49}">
      <dgm:prSet/>
      <dgm:spPr/>
      <dgm:t>
        <a:bodyPr/>
        <a:lstStyle/>
        <a:p>
          <a:endParaRPr lang="en-GB" sz="1200"/>
        </a:p>
      </dgm:t>
    </dgm:pt>
    <dgm:pt modelId="{8C667410-6F48-4FED-B913-0209E383E78D}" type="sibTrans" cxnId="{470DC346-570F-4153-8C6B-30512B88CB49}">
      <dgm:prSet/>
      <dgm:spPr/>
      <dgm:t>
        <a:bodyPr/>
        <a:lstStyle/>
        <a:p>
          <a:endParaRPr lang="en-GB" sz="1200"/>
        </a:p>
      </dgm:t>
    </dgm:pt>
    <dgm:pt modelId="{C1AFCFF2-5BCE-4522-87FA-436A8FDE6B21}">
      <dgm:prSet custT="1"/>
      <dgm:spPr/>
      <dgm:t>
        <a:bodyPr/>
        <a:lstStyle/>
        <a:p>
          <a:r>
            <a:rPr lang="en-GB" sz="900" dirty="0"/>
            <a:t>Product	</a:t>
          </a:r>
        </a:p>
      </dgm:t>
    </dgm:pt>
    <dgm:pt modelId="{7457EFA4-3750-4265-9B7B-8ABCA6F49E75}" type="parTrans" cxnId="{EA8C75E8-1EC4-4130-9E42-626B84B91373}">
      <dgm:prSet/>
      <dgm:spPr/>
      <dgm:t>
        <a:bodyPr/>
        <a:lstStyle/>
        <a:p>
          <a:endParaRPr lang="en-GB" sz="1200"/>
        </a:p>
      </dgm:t>
    </dgm:pt>
    <dgm:pt modelId="{E8D6ADEC-CAA7-4087-89E8-AC1B464A6ABF}" type="sibTrans" cxnId="{EA8C75E8-1EC4-4130-9E42-626B84B91373}">
      <dgm:prSet/>
      <dgm:spPr/>
      <dgm:t>
        <a:bodyPr/>
        <a:lstStyle/>
        <a:p>
          <a:endParaRPr lang="en-GB" sz="1200"/>
        </a:p>
      </dgm:t>
    </dgm:pt>
    <dgm:pt modelId="{0763A42B-A23B-4725-BB8A-42D136EA2491}">
      <dgm:prSet custT="1"/>
      <dgm:spPr/>
      <dgm:t>
        <a:bodyPr/>
        <a:lstStyle/>
        <a:p>
          <a:r>
            <a:rPr lang="en-GB" sz="900" dirty="0"/>
            <a:t>Unique certificate number	</a:t>
          </a:r>
        </a:p>
      </dgm:t>
    </dgm:pt>
    <dgm:pt modelId="{03A0A815-0C19-46DA-8D81-31F10F255AE2}" type="parTrans" cxnId="{59C5E95D-20D3-4E51-B431-615D244C1F99}">
      <dgm:prSet/>
      <dgm:spPr/>
      <dgm:t>
        <a:bodyPr/>
        <a:lstStyle/>
        <a:p>
          <a:endParaRPr lang="en-GB" sz="1200"/>
        </a:p>
      </dgm:t>
    </dgm:pt>
    <dgm:pt modelId="{43E4433C-15BB-416B-A575-362237944B71}" type="sibTrans" cxnId="{59C5E95D-20D3-4E51-B431-615D244C1F99}">
      <dgm:prSet/>
      <dgm:spPr/>
      <dgm:t>
        <a:bodyPr/>
        <a:lstStyle/>
        <a:p>
          <a:endParaRPr lang="en-GB" sz="1200"/>
        </a:p>
      </dgm:t>
    </dgm:pt>
    <dgm:pt modelId="{87B8CE14-A1A1-45D1-A502-FC1C0390A0A7}">
      <dgm:prSet custT="1"/>
      <dgm:spPr/>
      <dgm:t>
        <a:bodyPr/>
        <a:lstStyle/>
        <a:p>
          <a:r>
            <a:rPr lang="en-GB" sz="900"/>
            <a:t>Production period (start and end dates)</a:t>
          </a:r>
        </a:p>
      </dgm:t>
    </dgm:pt>
    <dgm:pt modelId="{F885A790-5EAB-4F61-BDD8-2BC86F9F2A08}" type="parTrans" cxnId="{119A930F-ADC5-4759-BCBF-F1910423E102}">
      <dgm:prSet/>
      <dgm:spPr/>
      <dgm:t>
        <a:bodyPr/>
        <a:lstStyle/>
        <a:p>
          <a:endParaRPr lang="en-GB" sz="1200"/>
        </a:p>
      </dgm:t>
    </dgm:pt>
    <dgm:pt modelId="{A0020E3F-0904-4CDB-AB42-28E7B575DCFE}" type="sibTrans" cxnId="{119A930F-ADC5-4759-BCBF-F1910423E102}">
      <dgm:prSet/>
      <dgm:spPr/>
      <dgm:t>
        <a:bodyPr/>
        <a:lstStyle/>
        <a:p>
          <a:endParaRPr lang="en-GB" sz="1200"/>
        </a:p>
      </dgm:t>
    </dgm:pt>
    <dgm:pt modelId="{CEC35916-BBD5-4392-8203-E2E406ABF688}">
      <dgm:prSet custT="1"/>
      <dgm:spPr/>
      <dgm:t>
        <a:bodyPr/>
        <a:lstStyle/>
        <a:p>
          <a:r>
            <a:rPr lang="en-GB" sz="900"/>
            <a:t>Type of installation	</a:t>
          </a:r>
        </a:p>
      </dgm:t>
    </dgm:pt>
    <dgm:pt modelId="{0EBF4FEC-4724-4B87-A307-A2866AF1FE5B}" type="parTrans" cxnId="{A59B8585-279F-44AE-B350-A181113A9D5A}">
      <dgm:prSet/>
      <dgm:spPr/>
      <dgm:t>
        <a:bodyPr/>
        <a:lstStyle/>
        <a:p>
          <a:endParaRPr lang="en-GB" sz="1200"/>
        </a:p>
      </dgm:t>
    </dgm:pt>
    <dgm:pt modelId="{AC4829C2-6694-489F-A360-BA349A43D361}" type="sibTrans" cxnId="{A59B8585-279F-44AE-B350-A181113A9D5A}">
      <dgm:prSet/>
      <dgm:spPr/>
      <dgm:t>
        <a:bodyPr/>
        <a:lstStyle/>
        <a:p>
          <a:endParaRPr lang="en-GB" sz="1200"/>
        </a:p>
      </dgm:t>
    </dgm:pt>
    <dgm:pt modelId="{519895FD-0D65-4BA5-B011-8B9DAEB88FB3}">
      <dgm:prSet custT="1"/>
      <dgm:spPr/>
      <dgm:t>
        <a:bodyPr/>
        <a:lstStyle/>
        <a:p>
          <a:r>
            <a:rPr lang="en-GB" sz="900"/>
            <a:t>Production device info</a:t>
          </a:r>
        </a:p>
      </dgm:t>
    </dgm:pt>
    <dgm:pt modelId="{3C66BE5D-696A-46BC-82C4-8716CC3C32A1}" type="parTrans" cxnId="{8682E952-91FB-4D81-9DAE-0EE11C05CF61}">
      <dgm:prSet/>
      <dgm:spPr/>
      <dgm:t>
        <a:bodyPr/>
        <a:lstStyle/>
        <a:p>
          <a:endParaRPr lang="en-GB" sz="1200"/>
        </a:p>
      </dgm:t>
    </dgm:pt>
    <dgm:pt modelId="{B971C980-4797-4646-B8D0-D680792D8622}" type="sibTrans" cxnId="{8682E952-91FB-4D81-9DAE-0EE11C05CF61}">
      <dgm:prSet/>
      <dgm:spPr/>
      <dgm:t>
        <a:bodyPr/>
        <a:lstStyle/>
        <a:p>
          <a:endParaRPr lang="en-GB" sz="1200"/>
        </a:p>
      </dgm:t>
    </dgm:pt>
    <dgm:pt modelId="{6F8DAF25-42CD-4E34-BA9E-F1E03D5B9554}">
      <dgm:prSet custT="1"/>
      <dgm:spPr/>
      <dgm:t>
        <a:bodyPr/>
        <a:lstStyle/>
        <a:p>
          <a:r>
            <a:rPr lang="en-GB" sz="900"/>
            <a:t>Identity and country of relevant competent body</a:t>
          </a:r>
        </a:p>
      </dgm:t>
    </dgm:pt>
    <dgm:pt modelId="{865592C6-5E07-4864-ABEF-098F19CC8868}" type="parTrans" cxnId="{3BBA0C6C-50BE-4E86-B4B4-AC284149D723}">
      <dgm:prSet/>
      <dgm:spPr/>
      <dgm:t>
        <a:bodyPr/>
        <a:lstStyle/>
        <a:p>
          <a:endParaRPr lang="en-GB" sz="1200"/>
        </a:p>
      </dgm:t>
    </dgm:pt>
    <dgm:pt modelId="{F2AD1E8F-DF1B-4C09-B31E-0E809E9A2E9D}" type="sibTrans" cxnId="{3BBA0C6C-50BE-4E86-B4B4-AC284149D723}">
      <dgm:prSet/>
      <dgm:spPr/>
      <dgm:t>
        <a:bodyPr/>
        <a:lstStyle/>
        <a:p>
          <a:endParaRPr lang="en-GB" sz="1200"/>
        </a:p>
      </dgm:t>
    </dgm:pt>
    <dgm:pt modelId="{F7B3BFAF-7010-4130-BF65-CB9B1A2C550F}">
      <dgm:prSet custT="1"/>
      <dgm:spPr/>
      <dgm:t>
        <a:bodyPr/>
        <a:lstStyle/>
        <a:p>
          <a:r>
            <a:rPr lang="en-GB" sz="900" dirty="0"/>
            <a:t>Purpose </a:t>
          </a:r>
        </a:p>
      </dgm:t>
    </dgm:pt>
    <dgm:pt modelId="{6CF2B6DB-3BF9-4597-8597-E29D6809AF6B}" type="parTrans" cxnId="{FCE5B160-328F-43F5-BFEB-5A6377933437}">
      <dgm:prSet/>
      <dgm:spPr/>
      <dgm:t>
        <a:bodyPr/>
        <a:lstStyle/>
        <a:p>
          <a:endParaRPr lang="en-GB" sz="1200"/>
        </a:p>
      </dgm:t>
    </dgm:pt>
    <dgm:pt modelId="{5207F536-2792-41B7-A7D2-6D85B521E6B6}" type="sibTrans" cxnId="{FCE5B160-328F-43F5-BFEB-5A6377933437}">
      <dgm:prSet/>
      <dgm:spPr/>
      <dgm:t>
        <a:bodyPr/>
        <a:lstStyle/>
        <a:p>
          <a:endParaRPr lang="en-GB" sz="1200"/>
        </a:p>
      </dgm:t>
    </dgm:pt>
    <dgm:pt modelId="{B98E4B60-FD6F-499E-BFCB-BCB40E95F03F}">
      <dgm:prSet custT="1"/>
      <dgm:spPr>
        <a:ln>
          <a:solidFill>
            <a:srgbClr val="00B0F0"/>
          </a:solidFill>
        </a:ln>
      </dgm:spPr>
      <dgm: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Label(s) *</a:t>
          </a:r>
        </a:p>
      </dgm:t>
    </dgm:pt>
    <dgm:pt modelId="{A4FC823D-5AAE-42CC-86F3-84CC32DEC69D}" type="parTrans" cxnId="{D6727C61-1283-4D53-AC93-AD205E538A3A}">
      <dgm:prSet/>
      <dgm:spPr/>
      <dgm:t>
        <a:bodyPr/>
        <a:lstStyle/>
        <a:p>
          <a:endParaRPr lang="en-GB" sz="1200"/>
        </a:p>
      </dgm:t>
    </dgm:pt>
    <dgm:pt modelId="{F7CA7AA7-D9E3-4050-A89C-D92BDC10BBDF}" type="sibTrans" cxnId="{D6727C61-1283-4D53-AC93-AD205E538A3A}">
      <dgm:prSet/>
      <dgm:spPr/>
      <dgm:t>
        <a:bodyPr/>
        <a:lstStyle/>
        <a:p>
          <a:endParaRPr lang="en-GB" sz="1200"/>
        </a:p>
      </dgm:t>
    </dgm:pt>
    <dgm:pt modelId="{0527D3AA-6C5D-4BD3-8802-B7F1758422DA}">
      <dgm:prSet custT="1"/>
      <dgm:spPr/>
      <dgm:t>
        <a:bodyPr/>
        <a:lstStyle/>
        <a:p>
          <a:r>
            <a:rPr lang="en-GB" sz="900"/>
            <a:t>Identity and country of originating member</a:t>
          </a:r>
        </a:p>
      </dgm:t>
    </dgm:pt>
    <dgm:pt modelId="{7C2E3E52-8BAF-4823-8D6F-BE374FE05CAB}" type="parTrans" cxnId="{C2EF80B4-01E0-4903-9808-5E2B3445E677}">
      <dgm:prSet/>
      <dgm:spPr/>
      <dgm:t>
        <a:bodyPr/>
        <a:lstStyle/>
        <a:p>
          <a:endParaRPr lang="en-GB" sz="1200"/>
        </a:p>
      </dgm:t>
    </dgm:pt>
    <dgm:pt modelId="{DC1E8A62-77E5-4989-8AB1-BA0B7BC466AF}" type="sibTrans" cxnId="{C2EF80B4-01E0-4903-9808-5E2B3445E677}">
      <dgm:prSet/>
      <dgm:spPr/>
      <dgm:t>
        <a:bodyPr/>
        <a:lstStyle/>
        <a:p>
          <a:endParaRPr lang="en-GB" sz="1200"/>
        </a:p>
      </dgm:t>
    </dgm:pt>
    <dgm:pt modelId="{8A99BAD0-8484-4E3E-BBF2-86C88E3C9DE0}">
      <dgm:prSet custT="1"/>
      <dgm:spPr/>
      <dgm:t>
        <a:bodyPr/>
        <a:lstStyle/>
        <a:p>
          <a:r>
            <a:rPr lang="en-GB" sz="900" dirty="0"/>
            <a:t>Issue date	</a:t>
          </a:r>
        </a:p>
      </dgm:t>
    </dgm:pt>
    <dgm:pt modelId="{697BE766-482C-4180-9E15-1994264F9978}" type="parTrans" cxnId="{8732F05B-DD3F-44B9-BFF4-1519EC48CCA1}">
      <dgm:prSet/>
      <dgm:spPr/>
      <dgm:t>
        <a:bodyPr/>
        <a:lstStyle/>
        <a:p>
          <a:endParaRPr lang="en-GB" sz="1200"/>
        </a:p>
      </dgm:t>
    </dgm:pt>
    <dgm:pt modelId="{72FB8304-A101-4B63-9A44-2F9A68DDCA9D}" type="sibTrans" cxnId="{8732F05B-DD3F-44B9-BFF4-1519EC48CCA1}">
      <dgm:prSet/>
      <dgm:spPr/>
      <dgm:t>
        <a:bodyPr/>
        <a:lstStyle/>
        <a:p>
          <a:endParaRPr lang="en-GB" sz="1200"/>
        </a:p>
      </dgm:t>
    </dgm:pt>
    <dgm:pt modelId="{180932C4-8BFA-4EDE-AC90-DB6A91179561}">
      <dgm:prSet custT="1"/>
      <dgm:spPr/>
      <dgm:t>
        <a:bodyPr/>
        <a:lstStyle/>
        <a:p>
          <a:r>
            <a:rPr lang="en-GB" sz="900"/>
            <a:t>Energy source	</a:t>
          </a:r>
        </a:p>
      </dgm:t>
    </dgm:pt>
    <dgm:pt modelId="{F2E29F60-E5AA-4246-8495-D4D6A4ECAF76}" type="parTrans" cxnId="{E3058BA4-9E32-4CFF-A69F-770972AAD764}">
      <dgm:prSet/>
      <dgm:spPr/>
      <dgm:t>
        <a:bodyPr/>
        <a:lstStyle/>
        <a:p>
          <a:endParaRPr lang="en-GB" sz="1200"/>
        </a:p>
      </dgm:t>
    </dgm:pt>
    <dgm:pt modelId="{E17B42FF-079E-45D2-A8D8-983340295B81}" type="sibTrans" cxnId="{E3058BA4-9E32-4CFF-A69F-770972AAD764}">
      <dgm:prSet/>
      <dgm:spPr/>
      <dgm:t>
        <a:bodyPr/>
        <a:lstStyle/>
        <a:p>
          <a:endParaRPr lang="en-GB" sz="1200"/>
        </a:p>
      </dgm:t>
    </dgm:pt>
    <dgm:pt modelId="{98CE86D0-BEA1-4D2A-A80A-0F84565D4039}">
      <dgm:prSet custT="1"/>
      <dgm:spPr/>
      <dgm:t>
        <a:bodyPr/>
        <a:lstStyle/>
        <a:p>
          <a:r>
            <a:rPr lang="en-GB" sz="900" dirty="0"/>
            <a:t>Support received by type</a:t>
          </a:r>
        </a:p>
      </dgm:t>
    </dgm:pt>
    <dgm:pt modelId="{23D7F925-03ED-4EF5-98B7-AB0523B779FC}" type="parTrans" cxnId="{CD413463-F418-4977-A5E5-8587604042D7}">
      <dgm:prSet/>
      <dgm:spPr/>
      <dgm:t>
        <a:bodyPr/>
        <a:lstStyle/>
        <a:p>
          <a:endParaRPr lang="en-GB" sz="1200"/>
        </a:p>
      </dgm:t>
    </dgm:pt>
    <dgm:pt modelId="{95FBCFC2-D35F-45DB-872E-313F2803B271}" type="sibTrans" cxnId="{CD413463-F418-4977-A5E5-8587604042D7}">
      <dgm:prSet/>
      <dgm:spPr/>
      <dgm:t>
        <a:bodyPr/>
        <a:lstStyle/>
        <a:p>
          <a:endParaRPr lang="en-GB" sz="1200"/>
        </a:p>
      </dgm:t>
    </dgm:pt>
    <dgm:pt modelId="{CB548B88-8385-49FE-9B26-A375A32DD813}">
      <dgm:prSet custT="1"/>
      <dgm:spPr/>
      <dgm:t>
        <a:bodyPr/>
        <a:lstStyle/>
        <a:p>
          <a:r>
            <a:rPr lang="en-GB" sz="900" dirty="0"/>
            <a:t>Electricity / Energy Gas / Hydrogen</a:t>
          </a:r>
        </a:p>
      </dgm:t>
    </dgm:pt>
    <dgm:pt modelId="{6EA0899B-9D2B-46A9-BA8E-9206557B9E61}" type="parTrans" cxnId="{90B5113C-3F83-412B-A157-64654D86DA87}">
      <dgm:prSet/>
      <dgm:spPr/>
      <dgm:t>
        <a:bodyPr/>
        <a:lstStyle/>
        <a:p>
          <a:endParaRPr lang="en-GB"/>
        </a:p>
      </dgm:t>
    </dgm:pt>
    <dgm:pt modelId="{773B6D1D-0637-4D71-9378-6F1B7496FEDB}" type="sibTrans" cxnId="{90B5113C-3F83-412B-A157-64654D86DA87}">
      <dgm:prSet/>
      <dgm:spPr/>
      <dgm:t>
        <a:bodyPr/>
        <a:lstStyle/>
        <a:p>
          <a:endParaRPr lang="en-GB"/>
        </a:p>
      </dgm:t>
    </dgm:pt>
    <dgm:pt modelId="{66E6F857-879D-4224-9F1E-85FFBEA53480}">
      <dgm:prSet custT="1"/>
      <dgm:spPr/>
      <dgm:t>
        <a:bodyPr/>
        <a:lstStyle/>
        <a:p>
          <a:r>
            <a:rPr lang="en-GB" sz="900" dirty="0"/>
            <a:t>Disclosure, Support and/or Target</a:t>
          </a:r>
          <a:endParaRPr lang="en-GB" sz="900" dirty="0">
            <a:solidFill>
              <a:srgbClr val="FF0000"/>
            </a:solidFill>
          </a:endParaRPr>
        </a:p>
      </dgm:t>
    </dgm:pt>
    <dgm:pt modelId="{A197E439-8141-4FB2-A729-CA9C3EA79A17}" type="parTrans" cxnId="{3F857124-3F33-4269-BC25-AA124C3C353D}">
      <dgm:prSet/>
      <dgm:spPr/>
      <dgm:t>
        <a:bodyPr/>
        <a:lstStyle/>
        <a:p>
          <a:endParaRPr lang="en-GB"/>
        </a:p>
      </dgm:t>
    </dgm:pt>
    <dgm:pt modelId="{455C7612-D11B-4A55-AAEE-E973D2351B94}" type="sibTrans" cxnId="{3F857124-3F33-4269-BC25-AA124C3C353D}">
      <dgm:prSet/>
      <dgm:spPr/>
      <dgm:t>
        <a:bodyPr/>
        <a:lstStyle/>
        <a:p>
          <a:endParaRPr lang="en-GB"/>
        </a:p>
      </dgm:t>
    </dgm:pt>
    <dgm:pt modelId="{221A0095-2146-4CB0-ACB3-75E56816ABFE}">
      <dgm:prSet custT="1"/>
      <dgm:spPr/>
      <dgm:t>
        <a:bodyPr/>
        <a:lstStyle/>
        <a:p>
          <a:r>
            <a:rPr lang="en-GB" sz="900" kern="1200" dirty="0">
              <a:solidFill>
                <a:prstClr val="black">
                  <a:hueOff val="0"/>
                  <a:satOff val="0"/>
                  <a:lumOff val="0"/>
                  <a:alphaOff val="0"/>
                </a:prstClr>
              </a:solidFill>
              <a:latin typeface="Open Sans"/>
              <a:ea typeface="+mn-ea"/>
              <a:cs typeface="+mn-cs"/>
            </a:rPr>
            <a:t>Dissemination level</a:t>
          </a:r>
        </a:p>
      </dgm:t>
    </dgm:pt>
    <dgm:pt modelId="{58F457AC-1037-4726-8C2B-5534367B81B2}" type="parTrans" cxnId="{D9A2AB0B-76DC-41E3-9B88-7AE538D1FB2A}">
      <dgm:prSet/>
      <dgm:spPr/>
      <dgm:t>
        <a:bodyPr/>
        <a:lstStyle/>
        <a:p>
          <a:endParaRPr lang="en-GB"/>
        </a:p>
      </dgm:t>
    </dgm:pt>
    <dgm:pt modelId="{38AD406A-DF5C-4159-9805-73F72F0FA1B7}" type="sibTrans" cxnId="{D9A2AB0B-76DC-41E3-9B88-7AE538D1FB2A}">
      <dgm:prSet/>
      <dgm:spPr/>
      <dgm:t>
        <a:bodyPr/>
        <a:lstStyle/>
        <a:p>
          <a:endParaRPr lang="en-GB"/>
        </a:p>
      </dgm:t>
    </dgm:pt>
    <dgm:pt modelId="{C2FFC497-1602-4092-8DF0-0F9EE5641F42}">
      <dgm:prSet custT="1"/>
      <dgm:spPr/>
      <dgm:t>
        <a:bodyPr/>
        <a:lstStyle/>
        <a:p>
          <a:r>
            <a:rPr lang="en-GB" sz="900" dirty="0"/>
            <a:t>GO / Support Certificate </a:t>
          </a:r>
          <a:r>
            <a:rPr lang="en-GB" sz="900" b="0" dirty="0"/>
            <a:t>/ Target Certificate / Independent Criteria Scheme</a:t>
          </a:r>
        </a:p>
      </dgm:t>
    </dgm:pt>
    <dgm:pt modelId="{C190F094-E285-4638-88EF-8199668893C0}" type="parTrans" cxnId="{BAEA8BE0-53EB-441B-889C-D9DAC0AF353C}">
      <dgm:prSet/>
      <dgm:spPr/>
      <dgm:t>
        <a:bodyPr/>
        <a:lstStyle/>
        <a:p>
          <a:endParaRPr lang="en-GB"/>
        </a:p>
      </dgm:t>
    </dgm:pt>
    <dgm:pt modelId="{2D8AE21E-DD8F-49A7-8EA8-6CCD5F9EAEDA}" type="sibTrans" cxnId="{BAEA8BE0-53EB-441B-889C-D9DAC0AF353C}">
      <dgm:prSet/>
      <dgm:spPr/>
      <dgm:t>
        <a:bodyPr/>
        <a:lstStyle/>
        <a:p>
          <a:endParaRPr lang="en-GB"/>
        </a:p>
      </dgm:t>
    </dgm:pt>
    <dgm:pt modelId="{FC871C90-C779-425E-B8F8-998FCAB6A4E5}">
      <dgm:prSet custT="1"/>
      <dgm:spPr/>
      <dgm:t>
        <a:bodyPr/>
        <a:lstStyle/>
        <a:p>
          <a:r>
            <a:rPr lang="en-GB" sz="900" b="0" dirty="0"/>
            <a:t>Product name</a:t>
          </a:r>
        </a:p>
      </dgm:t>
    </dgm:pt>
    <dgm:pt modelId="{45C31D3B-2ADD-47C5-A5FB-D0499FBB9853}" type="parTrans" cxnId="{BD2611E8-E487-4DAE-835A-B3A8E3257AD9}">
      <dgm:prSet/>
      <dgm:spPr/>
      <dgm:t>
        <a:bodyPr/>
        <a:lstStyle/>
        <a:p>
          <a:endParaRPr lang="en-GB"/>
        </a:p>
      </dgm:t>
    </dgm:pt>
    <dgm:pt modelId="{01E187E9-D517-46AF-B60F-9742FD2BEECF}" type="sibTrans" cxnId="{BD2611E8-E487-4DAE-835A-B3A8E3257AD9}">
      <dgm:prSet/>
      <dgm:spPr/>
      <dgm:t>
        <a:bodyPr/>
        <a:lstStyle/>
        <a:p>
          <a:endParaRPr lang="en-GB"/>
        </a:p>
      </dgm:t>
    </dgm:pt>
    <dgm:pt modelId="{D7514EF6-B5F1-47F5-949A-6360F8A1504F}">
      <dgm:prSet custT="1"/>
      <dgm:spPr>
        <a:ln>
          <a:solidFill>
            <a:srgbClr val="00B0F0"/>
          </a:solidFill>
        </a:ln>
      </dgm:spPr>
      <dgm: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Timestamp *</a:t>
          </a:r>
        </a:p>
      </dgm:t>
    </dgm:pt>
    <dgm:pt modelId="{CF274D3D-E9E3-4591-B5EB-69C2C96F3059}" type="parTrans" cxnId="{3F3CAFAB-38E4-4E1D-B9FC-6DCB111A1D50}">
      <dgm:prSet/>
      <dgm:spPr/>
      <dgm:t>
        <a:bodyPr/>
        <a:lstStyle/>
        <a:p>
          <a:endParaRPr lang="en-GB"/>
        </a:p>
      </dgm:t>
    </dgm:pt>
    <dgm:pt modelId="{0B577834-7798-49F5-A314-5E96D27D441D}" type="sibTrans" cxnId="{3F3CAFAB-38E4-4E1D-B9FC-6DCB111A1D50}">
      <dgm:prSet/>
      <dgm:spPr/>
      <dgm:t>
        <a:bodyPr/>
        <a:lstStyle/>
        <a:p>
          <a:endParaRPr lang="en-GB"/>
        </a:p>
      </dgm:t>
    </dgm:pt>
    <dgm:pt modelId="{DF66D321-8A70-4D79-AF3F-17F5FFE70192}">
      <dgm:prSet custT="1"/>
      <dgm:spPr>
        <a:ln>
          <a:solidFill>
            <a:srgbClr val="00B0F0"/>
          </a:solidFill>
        </a:ln>
      </dgm:spPr>
      <dgm: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Production Device Module *</a:t>
          </a:r>
        </a:p>
      </dgm:t>
    </dgm:pt>
    <dgm:pt modelId="{595E4B89-C4A3-48CE-95C1-5A6D13F25089}" type="parTrans" cxnId="{B32E1921-0E47-4AB7-B66E-D7619AFB9F58}">
      <dgm:prSet/>
      <dgm:spPr/>
      <dgm:t>
        <a:bodyPr/>
        <a:lstStyle/>
        <a:p>
          <a:endParaRPr lang="en-GB"/>
        </a:p>
      </dgm:t>
    </dgm:pt>
    <dgm:pt modelId="{87D39645-744B-4042-B853-34B23EFFA102}" type="sibTrans" cxnId="{B32E1921-0E47-4AB7-B66E-D7619AFB9F58}">
      <dgm:prSet/>
      <dgm:spPr/>
      <dgm:t>
        <a:bodyPr/>
        <a:lstStyle/>
        <a:p>
          <a:endParaRPr lang="en-GB"/>
        </a:p>
      </dgm:t>
    </dgm:pt>
    <dgm:pt modelId="{A02D352C-B60F-452A-800B-641630D4C4D5}">
      <dgm:prSet custT="1"/>
      <dgm:spPr>
        <a:ln>
          <a:solidFill>
            <a:srgbClr val="00B0F0"/>
          </a:solidFill>
        </a:ln>
      </dgm:spPr>
      <dgm: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Carbon Footprint *</a:t>
          </a:r>
        </a:p>
      </dgm:t>
    </dgm:pt>
    <dgm:pt modelId="{37362A15-69F7-4025-BF75-D983CDB9A686}" type="parTrans" cxnId="{D22296C3-F9A0-4C29-B957-C6579D775566}">
      <dgm:prSet/>
      <dgm:spPr/>
      <dgm:t>
        <a:bodyPr/>
        <a:lstStyle/>
        <a:p>
          <a:endParaRPr lang="en-GB"/>
        </a:p>
      </dgm:t>
    </dgm:pt>
    <dgm:pt modelId="{470452E5-26D2-4E9D-B0A9-D78FA4E5E142}" type="sibTrans" cxnId="{D22296C3-F9A0-4C29-B957-C6579D775566}">
      <dgm:prSet/>
      <dgm:spPr/>
      <dgm:t>
        <a:bodyPr/>
        <a:lstStyle/>
        <a:p>
          <a:endParaRPr lang="en-GB"/>
        </a:p>
      </dgm:t>
    </dgm:pt>
    <dgm:pt modelId="{45274A8F-80CE-462D-AE1B-D7E42BB8103F}">
      <dgm:prSet custT="1"/>
      <dgm:spPr>
        <a:ln>
          <a:solidFill>
            <a:srgbClr val="00B0F0"/>
          </a:solidFill>
        </a:ln>
      </dgm:spPr>
      <dgm: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Radioactive waste *</a:t>
          </a:r>
        </a:p>
      </dgm:t>
    </dgm:pt>
    <dgm:pt modelId="{ABC3DE41-2DD3-49AC-9968-A612F6D7B709}" type="parTrans" cxnId="{9BDF3A54-AA69-45E0-96AC-375505A14187}">
      <dgm:prSet/>
      <dgm:spPr/>
      <dgm:t>
        <a:bodyPr/>
        <a:lstStyle/>
        <a:p>
          <a:endParaRPr lang="en-GB"/>
        </a:p>
      </dgm:t>
    </dgm:pt>
    <dgm:pt modelId="{548A5DF2-22B9-412F-9301-AD11D785247E}" type="sibTrans" cxnId="{9BDF3A54-AA69-45E0-96AC-375505A14187}">
      <dgm:prSet/>
      <dgm:spPr/>
      <dgm:t>
        <a:bodyPr/>
        <a:lstStyle/>
        <a:p>
          <a:endParaRPr lang="en-GB"/>
        </a:p>
      </dgm:t>
    </dgm:pt>
    <dgm:pt modelId="{D6D4E0EF-7A74-48A5-BEAD-09351F672F31}">
      <dgm:prSet custT="1"/>
      <dgm:spPr/>
      <dgm:t>
        <a:bodyPr/>
        <a:lstStyle/>
        <a:p>
          <a:r>
            <a:rPr lang="en-GB" sz="900" kern="1200" dirty="0">
              <a:solidFill>
                <a:prstClr val="black">
                  <a:hueOff val="0"/>
                  <a:satOff val="0"/>
                  <a:lumOff val="0"/>
                  <a:alphaOff val="0"/>
                </a:prstClr>
              </a:solidFill>
              <a:latin typeface="Open Sans"/>
              <a:ea typeface="+mn-ea"/>
              <a:cs typeface="+mn-cs"/>
            </a:rPr>
            <a:t>Face Value</a:t>
          </a:r>
        </a:p>
      </dgm:t>
    </dgm:pt>
    <dgm:pt modelId="{864959A6-FDE2-4B7C-8ED0-7FE59F79A589}" type="parTrans" cxnId="{F4A30744-7C5D-4720-AB9F-72F2CAC3099F}">
      <dgm:prSet/>
      <dgm:spPr/>
      <dgm:t>
        <a:bodyPr/>
        <a:lstStyle/>
        <a:p>
          <a:endParaRPr lang="en-GB"/>
        </a:p>
      </dgm:t>
    </dgm:pt>
    <dgm:pt modelId="{A70B13C5-2F47-4986-BD05-33C2920A81C2}" type="sibTrans" cxnId="{F4A30744-7C5D-4720-AB9F-72F2CAC3099F}">
      <dgm:prSet/>
      <dgm:spPr/>
      <dgm:t>
        <a:bodyPr/>
        <a:lstStyle/>
        <a:p>
          <a:endParaRPr lang="en-GB"/>
        </a:p>
      </dgm:t>
    </dgm:pt>
    <dgm:pt modelId="{953D7396-0BD2-4637-AF8D-1CBFD523DB4E}">
      <dgm:prSet custT="1"/>
      <dgm:spPr/>
      <dgm:t>
        <a:bodyPr/>
        <a:lstStyle/>
        <a:p>
          <a:r>
            <a:rPr lang="en-GB" sz="900" kern="1200" dirty="0">
              <a:solidFill>
                <a:prstClr val="black">
                  <a:hueOff val="0"/>
                  <a:satOff val="0"/>
                  <a:lumOff val="0"/>
                  <a:alphaOff val="0"/>
                </a:prstClr>
              </a:solidFill>
              <a:latin typeface="Open Sans"/>
              <a:ea typeface="+mn-ea"/>
              <a:cs typeface="+mn-cs"/>
            </a:rPr>
            <a:t>Conversion Tag &amp; Storage Tag</a:t>
          </a:r>
        </a:p>
      </dgm:t>
    </dgm:pt>
    <dgm:pt modelId="{D6348801-D1F7-42D2-94AB-41134F2D5C42}" type="parTrans" cxnId="{C86591A6-0A8B-4B05-A160-07B3DC2006A5}">
      <dgm:prSet/>
      <dgm:spPr/>
      <dgm:t>
        <a:bodyPr/>
        <a:lstStyle/>
        <a:p>
          <a:endParaRPr lang="en-GB"/>
        </a:p>
      </dgm:t>
    </dgm:pt>
    <dgm:pt modelId="{19AE5358-D2BD-492D-A126-DBCDABA931F7}" type="sibTrans" cxnId="{C86591A6-0A8B-4B05-A160-07B3DC2006A5}">
      <dgm:prSet/>
      <dgm:spPr/>
      <dgm:t>
        <a:bodyPr/>
        <a:lstStyle/>
        <a:p>
          <a:endParaRPr lang="en-GB"/>
        </a:p>
      </dgm:t>
    </dgm:pt>
    <dgm:pt modelId="{BD93D325-E098-46D4-9A61-68245E968499}" type="pres">
      <dgm:prSet presAssocID="{01494FDE-BC38-45E3-BDDA-55FEB9237A39}" presName="linear" presStyleCnt="0">
        <dgm:presLayoutVars>
          <dgm:animLvl val="lvl"/>
          <dgm:resizeHandles val="exact"/>
        </dgm:presLayoutVars>
      </dgm:prSet>
      <dgm:spPr/>
    </dgm:pt>
    <dgm:pt modelId="{0B3AD948-A5EC-42DD-9893-BF3DA3C0845B}" type="pres">
      <dgm:prSet presAssocID="{BF3A41D9-ABC7-46F9-90FB-7120DB2166F1}" presName="parentText" presStyleLbl="node1" presStyleIdx="0" presStyleCnt="20" custLinFactNeighborY="-99648">
        <dgm:presLayoutVars>
          <dgm:chMax val="0"/>
          <dgm:bulletEnabled val="1"/>
        </dgm:presLayoutVars>
      </dgm:prSet>
      <dgm:spPr/>
    </dgm:pt>
    <dgm:pt modelId="{AC426264-3ACE-4F09-AF19-C91540C9FF9E}" type="pres">
      <dgm:prSet presAssocID="{BF3A41D9-ABC7-46F9-90FB-7120DB2166F1}" presName="childText" presStyleLbl="revTx" presStyleIdx="0" presStyleCnt="3" custScaleY="168086">
        <dgm:presLayoutVars>
          <dgm:bulletEnabled val="1"/>
        </dgm:presLayoutVars>
      </dgm:prSet>
      <dgm:spPr/>
    </dgm:pt>
    <dgm:pt modelId="{648AE9B3-62ED-4270-914E-AF584A4D02B2}" type="pres">
      <dgm:prSet presAssocID="{C1AFCFF2-5BCE-4522-87FA-436A8FDE6B21}" presName="parentText" presStyleLbl="node1" presStyleIdx="1" presStyleCnt="20">
        <dgm:presLayoutVars>
          <dgm:chMax val="0"/>
          <dgm:bulletEnabled val="1"/>
        </dgm:presLayoutVars>
      </dgm:prSet>
      <dgm:spPr/>
    </dgm:pt>
    <dgm:pt modelId="{4103D21A-E971-45AF-BC5F-DBECDB7E935E}" type="pres">
      <dgm:prSet presAssocID="{C1AFCFF2-5BCE-4522-87FA-436A8FDE6B21}" presName="childText" presStyleLbl="revTx" presStyleIdx="1" presStyleCnt="3">
        <dgm:presLayoutVars>
          <dgm:bulletEnabled val="1"/>
        </dgm:presLayoutVars>
      </dgm:prSet>
      <dgm:spPr/>
    </dgm:pt>
    <dgm:pt modelId="{6B4FB491-EF36-47D2-88EA-06CA73A63EE0}" type="pres">
      <dgm:prSet presAssocID="{0763A42B-A23B-4725-BB8A-42D136EA2491}" presName="parentText" presStyleLbl="node1" presStyleIdx="2" presStyleCnt="20">
        <dgm:presLayoutVars>
          <dgm:chMax val="0"/>
          <dgm:bulletEnabled val="1"/>
        </dgm:presLayoutVars>
      </dgm:prSet>
      <dgm:spPr/>
    </dgm:pt>
    <dgm:pt modelId="{BB36FFB5-A1C2-4F1B-B197-7AC4B36A808C}" type="pres">
      <dgm:prSet presAssocID="{43E4433C-15BB-416B-A575-362237944B71}" presName="spacer" presStyleCnt="0"/>
      <dgm:spPr/>
    </dgm:pt>
    <dgm:pt modelId="{C930057F-2E1B-4DDA-92F2-E2DB1735ED6C}" type="pres">
      <dgm:prSet presAssocID="{87B8CE14-A1A1-45D1-A502-FC1C0390A0A7}" presName="parentText" presStyleLbl="node1" presStyleIdx="3" presStyleCnt="20">
        <dgm:presLayoutVars>
          <dgm:chMax val="0"/>
          <dgm:bulletEnabled val="1"/>
        </dgm:presLayoutVars>
      </dgm:prSet>
      <dgm:spPr/>
    </dgm:pt>
    <dgm:pt modelId="{7204304F-A946-4AD1-8BB4-510F89A856ED}" type="pres">
      <dgm:prSet presAssocID="{A0020E3F-0904-4CDB-AB42-28E7B575DCFE}" presName="spacer" presStyleCnt="0"/>
      <dgm:spPr/>
    </dgm:pt>
    <dgm:pt modelId="{347967DC-C501-40DD-ADC5-D5A7BDDDDDFE}" type="pres">
      <dgm:prSet presAssocID="{180932C4-8BFA-4EDE-AC90-DB6A91179561}" presName="parentText" presStyleLbl="node1" presStyleIdx="4" presStyleCnt="20">
        <dgm:presLayoutVars>
          <dgm:chMax val="0"/>
          <dgm:bulletEnabled val="1"/>
        </dgm:presLayoutVars>
      </dgm:prSet>
      <dgm:spPr/>
    </dgm:pt>
    <dgm:pt modelId="{52EC1AAD-C397-4405-A832-9CD81D0F9728}" type="pres">
      <dgm:prSet presAssocID="{E17B42FF-079E-45D2-A8D8-983340295B81}" presName="spacer" presStyleCnt="0"/>
      <dgm:spPr/>
    </dgm:pt>
    <dgm:pt modelId="{EE8EF2C5-870D-4310-B971-DA283D483C57}" type="pres">
      <dgm:prSet presAssocID="{CEC35916-BBD5-4392-8203-E2E406ABF688}" presName="parentText" presStyleLbl="node1" presStyleIdx="5" presStyleCnt="20">
        <dgm:presLayoutVars>
          <dgm:chMax val="0"/>
          <dgm:bulletEnabled val="1"/>
        </dgm:presLayoutVars>
      </dgm:prSet>
      <dgm:spPr/>
    </dgm:pt>
    <dgm:pt modelId="{4F699336-BA6D-45BB-83F7-4C5CFB6D5B30}" type="pres">
      <dgm:prSet presAssocID="{AC4829C2-6694-489F-A360-BA349A43D361}" presName="spacer" presStyleCnt="0"/>
      <dgm:spPr/>
    </dgm:pt>
    <dgm:pt modelId="{C49D41D6-19E4-45EB-8B34-62233ADB6EE9}" type="pres">
      <dgm:prSet presAssocID="{519895FD-0D65-4BA5-B011-8B9DAEB88FB3}" presName="parentText" presStyleLbl="node1" presStyleIdx="6" presStyleCnt="20">
        <dgm:presLayoutVars>
          <dgm:chMax val="0"/>
          <dgm:bulletEnabled val="1"/>
        </dgm:presLayoutVars>
      </dgm:prSet>
      <dgm:spPr/>
    </dgm:pt>
    <dgm:pt modelId="{7884A578-C583-4427-BECD-431CF9AD7CDE}" type="pres">
      <dgm:prSet presAssocID="{B971C980-4797-4646-B8D0-D680792D8622}" presName="spacer" presStyleCnt="0"/>
      <dgm:spPr/>
    </dgm:pt>
    <dgm:pt modelId="{28F6FEE8-2F96-4DCA-A551-084560EBCE3A}" type="pres">
      <dgm:prSet presAssocID="{0527D3AA-6C5D-4BD3-8802-B7F1758422DA}" presName="parentText" presStyleLbl="node1" presStyleIdx="7" presStyleCnt="20">
        <dgm:presLayoutVars>
          <dgm:chMax val="0"/>
          <dgm:bulletEnabled val="1"/>
        </dgm:presLayoutVars>
      </dgm:prSet>
      <dgm:spPr/>
    </dgm:pt>
    <dgm:pt modelId="{65A9B74C-C20F-482E-BDF4-F3F266A8E7AC}" type="pres">
      <dgm:prSet presAssocID="{DC1E8A62-77E5-4989-8AB1-BA0B7BC466AF}" presName="spacer" presStyleCnt="0"/>
      <dgm:spPr/>
    </dgm:pt>
    <dgm:pt modelId="{5D7F3CA0-FB18-45B8-ABBC-5ACDEEB390F3}" type="pres">
      <dgm:prSet presAssocID="{8A99BAD0-8484-4E3E-BBF2-86C88E3C9DE0}" presName="parentText" presStyleLbl="node1" presStyleIdx="8" presStyleCnt="20">
        <dgm:presLayoutVars>
          <dgm:chMax val="0"/>
          <dgm:bulletEnabled val="1"/>
        </dgm:presLayoutVars>
      </dgm:prSet>
      <dgm:spPr/>
    </dgm:pt>
    <dgm:pt modelId="{ACED1728-D01C-492C-8FC4-741BEC9402F3}" type="pres">
      <dgm:prSet presAssocID="{72FB8304-A101-4B63-9A44-2F9A68DDCA9D}" presName="spacer" presStyleCnt="0"/>
      <dgm:spPr/>
    </dgm:pt>
    <dgm:pt modelId="{61EA8900-332F-4A6D-B72E-2197ADB1BBFB}" type="pres">
      <dgm:prSet presAssocID="{6F8DAF25-42CD-4E34-BA9E-F1E03D5B9554}" presName="parentText" presStyleLbl="node1" presStyleIdx="9" presStyleCnt="20">
        <dgm:presLayoutVars>
          <dgm:chMax val="0"/>
          <dgm:bulletEnabled val="1"/>
        </dgm:presLayoutVars>
      </dgm:prSet>
      <dgm:spPr/>
    </dgm:pt>
    <dgm:pt modelId="{DEF5E1BC-D204-41F3-ACF6-F734AD2A6DCD}" type="pres">
      <dgm:prSet presAssocID="{F2AD1E8F-DF1B-4C09-B31E-0E809E9A2E9D}" presName="spacer" presStyleCnt="0"/>
      <dgm:spPr/>
    </dgm:pt>
    <dgm:pt modelId="{9EA7CEAE-298F-42E2-A082-55581B3EF63C}" type="pres">
      <dgm:prSet presAssocID="{F7B3BFAF-7010-4130-BF65-CB9B1A2C550F}" presName="parentText" presStyleLbl="node1" presStyleIdx="10" presStyleCnt="20">
        <dgm:presLayoutVars>
          <dgm:chMax val="0"/>
          <dgm:bulletEnabled val="1"/>
        </dgm:presLayoutVars>
      </dgm:prSet>
      <dgm:spPr/>
    </dgm:pt>
    <dgm:pt modelId="{283BE297-0CD8-4566-BF00-62A1A2A6F177}" type="pres">
      <dgm:prSet presAssocID="{F7B3BFAF-7010-4130-BF65-CB9B1A2C550F}" presName="childText" presStyleLbl="revTx" presStyleIdx="2" presStyleCnt="3">
        <dgm:presLayoutVars>
          <dgm:bulletEnabled val="1"/>
        </dgm:presLayoutVars>
      </dgm:prSet>
      <dgm:spPr/>
    </dgm:pt>
    <dgm:pt modelId="{A5F75199-6824-4817-BAFA-1D22DD2EC6FE}" type="pres">
      <dgm:prSet presAssocID="{98CE86D0-BEA1-4D2A-A80A-0F84565D4039}" presName="parentText" presStyleLbl="node1" presStyleIdx="11" presStyleCnt="20">
        <dgm:presLayoutVars>
          <dgm:chMax val="0"/>
          <dgm:bulletEnabled val="1"/>
        </dgm:presLayoutVars>
      </dgm:prSet>
      <dgm:spPr/>
    </dgm:pt>
    <dgm:pt modelId="{2159A4DC-40CD-4CD2-9817-B304C64F1D71}" type="pres">
      <dgm:prSet presAssocID="{95FBCFC2-D35F-45DB-872E-313F2803B271}" presName="spacer" presStyleCnt="0"/>
      <dgm:spPr/>
    </dgm:pt>
    <dgm:pt modelId="{5CF3A41B-590F-4848-BAF6-F9AF809E3EC5}" type="pres">
      <dgm:prSet presAssocID="{221A0095-2146-4CB0-ACB3-75E56816ABFE}" presName="parentText" presStyleLbl="node1" presStyleIdx="12" presStyleCnt="20">
        <dgm:presLayoutVars>
          <dgm:chMax val="0"/>
          <dgm:bulletEnabled val="1"/>
        </dgm:presLayoutVars>
      </dgm:prSet>
      <dgm:spPr/>
    </dgm:pt>
    <dgm:pt modelId="{AF0F4A11-ED97-4557-8B46-71D3C3FDC196}" type="pres">
      <dgm:prSet presAssocID="{38AD406A-DF5C-4159-9805-73F72F0FA1B7}" presName="spacer" presStyleCnt="0"/>
      <dgm:spPr/>
    </dgm:pt>
    <dgm:pt modelId="{A966686C-C4B2-45FA-8B9E-A914E51333D1}" type="pres">
      <dgm:prSet presAssocID="{D6D4E0EF-7A74-48A5-BEAD-09351F672F31}" presName="parentText" presStyleLbl="node1" presStyleIdx="13" presStyleCnt="20">
        <dgm:presLayoutVars>
          <dgm:chMax val="0"/>
          <dgm:bulletEnabled val="1"/>
        </dgm:presLayoutVars>
      </dgm:prSet>
      <dgm:spPr/>
    </dgm:pt>
    <dgm:pt modelId="{4B1CF590-CC83-4D89-9980-A07F86048525}" type="pres">
      <dgm:prSet presAssocID="{A70B13C5-2F47-4986-BD05-33C2920A81C2}" presName="spacer" presStyleCnt="0"/>
      <dgm:spPr/>
    </dgm:pt>
    <dgm:pt modelId="{BCB10786-F969-48DC-AB53-2DDC5116C9C2}" type="pres">
      <dgm:prSet presAssocID="{953D7396-0BD2-4637-AF8D-1CBFD523DB4E}" presName="parentText" presStyleLbl="node1" presStyleIdx="14" presStyleCnt="20">
        <dgm:presLayoutVars>
          <dgm:chMax val="0"/>
          <dgm:bulletEnabled val="1"/>
        </dgm:presLayoutVars>
      </dgm:prSet>
      <dgm:spPr/>
    </dgm:pt>
    <dgm:pt modelId="{64ADE9E7-86EA-4EEA-99D0-60E49DE533F2}" type="pres">
      <dgm:prSet presAssocID="{19AE5358-D2BD-492D-A126-DBCDABA931F7}" presName="spacer" presStyleCnt="0"/>
      <dgm:spPr/>
    </dgm:pt>
    <dgm:pt modelId="{B0546F25-7143-4523-B2EC-95C577A1AB6E}" type="pres">
      <dgm:prSet presAssocID="{B98E4B60-FD6F-499E-BFCB-BCB40E95F03F}" presName="parentText" presStyleLbl="node1" presStyleIdx="15" presStyleCnt="20">
        <dgm:presLayoutVars>
          <dgm:chMax val="0"/>
          <dgm:bulletEnabled val="1"/>
        </dgm:presLayoutVars>
      </dgm:prSet>
      <dgm:spPr/>
    </dgm:pt>
    <dgm:pt modelId="{E843B74A-9CD0-482A-91AD-F9D02C94B590}" type="pres">
      <dgm:prSet presAssocID="{F7CA7AA7-D9E3-4050-A89C-D92BDC10BBDF}" presName="spacer" presStyleCnt="0"/>
      <dgm:spPr/>
    </dgm:pt>
    <dgm:pt modelId="{75624CD4-9FF3-40D9-A77C-CDDE0647A3C2}" type="pres">
      <dgm:prSet presAssocID="{A02D352C-B60F-452A-800B-641630D4C4D5}" presName="parentText" presStyleLbl="node1" presStyleIdx="16" presStyleCnt="20">
        <dgm:presLayoutVars>
          <dgm:chMax val="0"/>
          <dgm:bulletEnabled val="1"/>
        </dgm:presLayoutVars>
      </dgm:prSet>
      <dgm:spPr/>
    </dgm:pt>
    <dgm:pt modelId="{37F1DCC3-DEF7-459A-848D-F8FDCDE1D9D9}" type="pres">
      <dgm:prSet presAssocID="{470452E5-26D2-4E9D-B0A9-D78FA4E5E142}" presName="spacer" presStyleCnt="0"/>
      <dgm:spPr/>
    </dgm:pt>
    <dgm:pt modelId="{09DF3E3B-FEC5-45AD-887B-C489067310E1}" type="pres">
      <dgm:prSet presAssocID="{D7514EF6-B5F1-47F5-949A-6360F8A1504F}" presName="parentText" presStyleLbl="node1" presStyleIdx="17" presStyleCnt="20">
        <dgm:presLayoutVars>
          <dgm:chMax val="0"/>
          <dgm:bulletEnabled val="1"/>
        </dgm:presLayoutVars>
      </dgm:prSet>
      <dgm:spPr/>
    </dgm:pt>
    <dgm:pt modelId="{CF4BBFA9-4EA8-464D-8492-FBBC46E3BD05}" type="pres">
      <dgm:prSet presAssocID="{0B577834-7798-49F5-A314-5E96D27D441D}" presName="spacer" presStyleCnt="0"/>
      <dgm:spPr/>
    </dgm:pt>
    <dgm:pt modelId="{A71A3011-E1F2-4278-AACE-F9023B4D691E}" type="pres">
      <dgm:prSet presAssocID="{DF66D321-8A70-4D79-AF3F-17F5FFE70192}" presName="parentText" presStyleLbl="node1" presStyleIdx="18" presStyleCnt="20">
        <dgm:presLayoutVars>
          <dgm:chMax val="0"/>
          <dgm:bulletEnabled val="1"/>
        </dgm:presLayoutVars>
      </dgm:prSet>
      <dgm:spPr/>
    </dgm:pt>
    <dgm:pt modelId="{B38CF95C-711F-4910-AB8D-A76EB2DCF4FD}" type="pres">
      <dgm:prSet presAssocID="{87D39645-744B-4042-B853-34B23EFFA102}" presName="spacer" presStyleCnt="0"/>
      <dgm:spPr/>
    </dgm:pt>
    <dgm:pt modelId="{58677581-A0FF-4A57-B087-297996C6516D}" type="pres">
      <dgm:prSet presAssocID="{45274A8F-80CE-462D-AE1B-D7E42BB8103F}" presName="parentText" presStyleLbl="node1" presStyleIdx="19" presStyleCnt="20">
        <dgm:presLayoutVars>
          <dgm:chMax val="0"/>
          <dgm:bulletEnabled val="1"/>
        </dgm:presLayoutVars>
      </dgm:prSet>
      <dgm:spPr/>
    </dgm:pt>
  </dgm:ptLst>
  <dgm:cxnLst>
    <dgm:cxn modelId="{91ACC503-AAC2-445E-8F50-F2695A3A4C1D}" type="presOf" srcId="{519895FD-0D65-4BA5-B011-8B9DAEB88FB3}" destId="{C49D41D6-19E4-45EB-8B34-62233ADB6EE9}" srcOrd="0" destOrd="0" presId="urn:microsoft.com/office/officeart/2005/8/layout/vList2"/>
    <dgm:cxn modelId="{D9A2AB0B-76DC-41E3-9B88-7AE538D1FB2A}" srcId="{01494FDE-BC38-45E3-BDDA-55FEB9237A39}" destId="{221A0095-2146-4CB0-ACB3-75E56816ABFE}" srcOrd="12" destOrd="0" parTransId="{58F457AC-1037-4726-8C2B-5534367B81B2}" sibTransId="{38AD406A-DF5C-4159-9805-73F72F0FA1B7}"/>
    <dgm:cxn modelId="{983E890E-0664-4B3F-B7F4-E585E5C01EB7}" type="presOf" srcId="{CB548B88-8385-49FE-9B26-A375A32DD813}" destId="{AC426264-3ACE-4F09-AF19-C91540C9FF9E}" srcOrd="0" destOrd="0" presId="urn:microsoft.com/office/officeart/2005/8/layout/vList2"/>
    <dgm:cxn modelId="{119A930F-ADC5-4759-BCBF-F1910423E102}" srcId="{01494FDE-BC38-45E3-BDDA-55FEB9237A39}" destId="{87B8CE14-A1A1-45D1-A502-FC1C0390A0A7}" srcOrd="3" destOrd="0" parTransId="{F885A790-5EAB-4F61-BDD8-2BC86F9F2A08}" sibTransId="{A0020E3F-0904-4CDB-AB42-28E7B575DCFE}"/>
    <dgm:cxn modelId="{CBA9D914-9707-4439-ACB1-380DF80F09A0}" type="presOf" srcId="{66E6F857-879D-4224-9F1E-85FFBEA53480}" destId="{283BE297-0CD8-4566-BF00-62A1A2A6F177}" srcOrd="0" destOrd="0" presId="urn:microsoft.com/office/officeart/2005/8/layout/vList2"/>
    <dgm:cxn modelId="{7F11131A-1868-4FD0-99D0-6392FF9153FB}" type="presOf" srcId="{FC871C90-C779-425E-B8F8-998FCAB6A4E5}" destId="{4103D21A-E971-45AF-BC5F-DBECDB7E935E}" srcOrd="0" destOrd="1" presId="urn:microsoft.com/office/officeart/2005/8/layout/vList2"/>
    <dgm:cxn modelId="{B32E1921-0E47-4AB7-B66E-D7619AFB9F58}" srcId="{01494FDE-BC38-45E3-BDDA-55FEB9237A39}" destId="{DF66D321-8A70-4D79-AF3F-17F5FFE70192}" srcOrd="18" destOrd="0" parTransId="{595E4B89-C4A3-48CE-95C1-5A6D13F25089}" sibTransId="{87D39645-744B-4042-B853-34B23EFFA102}"/>
    <dgm:cxn modelId="{8643FF23-45E7-4975-9C7C-E45594BC5149}" type="presOf" srcId="{D7514EF6-B5F1-47F5-949A-6360F8A1504F}" destId="{09DF3E3B-FEC5-45AD-887B-C489067310E1}" srcOrd="0" destOrd="0" presId="urn:microsoft.com/office/officeart/2005/8/layout/vList2"/>
    <dgm:cxn modelId="{DBEF3E24-FA0B-438D-A4D8-89DE9AF460BD}" type="presOf" srcId="{8A99BAD0-8484-4E3E-BBF2-86C88E3C9DE0}" destId="{5D7F3CA0-FB18-45B8-ABBC-5ACDEEB390F3}" srcOrd="0" destOrd="0" presId="urn:microsoft.com/office/officeart/2005/8/layout/vList2"/>
    <dgm:cxn modelId="{3F857124-3F33-4269-BC25-AA124C3C353D}" srcId="{F7B3BFAF-7010-4130-BF65-CB9B1A2C550F}" destId="{66E6F857-879D-4224-9F1E-85FFBEA53480}" srcOrd="0" destOrd="0" parTransId="{A197E439-8141-4FB2-A729-CA9C3EA79A17}" sibTransId="{455C7612-D11B-4A55-AAEE-E973D2351B94}"/>
    <dgm:cxn modelId="{E78F4D2D-1CB1-4116-9D16-7B5B8E653DEC}" type="presOf" srcId="{BF3A41D9-ABC7-46F9-90FB-7120DB2166F1}" destId="{0B3AD948-A5EC-42DD-9893-BF3DA3C0845B}" srcOrd="0" destOrd="0" presId="urn:microsoft.com/office/officeart/2005/8/layout/vList2"/>
    <dgm:cxn modelId="{C653073A-675F-4FF1-89A6-931354F6F060}" type="presOf" srcId="{98CE86D0-BEA1-4D2A-A80A-0F84565D4039}" destId="{A5F75199-6824-4817-BAFA-1D22DD2EC6FE}" srcOrd="0" destOrd="0" presId="urn:microsoft.com/office/officeart/2005/8/layout/vList2"/>
    <dgm:cxn modelId="{2D0BAE3A-D163-4A80-AB4B-3EA716CA48B4}" type="presOf" srcId="{DF66D321-8A70-4D79-AF3F-17F5FFE70192}" destId="{A71A3011-E1F2-4278-AACE-F9023B4D691E}" srcOrd="0" destOrd="0" presId="urn:microsoft.com/office/officeart/2005/8/layout/vList2"/>
    <dgm:cxn modelId="{90B5113C-3F83-412B-A157-64654D86DA87}" srcId="{BF3A41D9-ABC7-46F9-90FB-7120DB2166F1}" destId="{CB548B88-8385-49FE-9B26-A375A32DD813}" srcOrd="0" destOrd="0" parTransId="{6EA0899B-9D2B-46A9-BA8E-9206557B9E61}" sibTransId="{773B6D1D-0637-4D71-9378-6F1B7496FEDB}"/>
    <dgm:cxn modelId="{8732F05B-DD3F-44B9-BFF4-1519EC48CCA1}" srcId="{01494FDE-BC38-45E3-BDDA-55FEB9237A39}" destId="{8A99BAD0-8484-4E3E-BBF2-86C88E3C9DE0}" srcOrd="8" destOrd="0" parTransId="{697BE766-482C-4180-9E15-1994264F9978}" sibTransId="{72FB8304-A101-4B63-9A44-2F9A68DDCA9D}"/>
    <dgm:cxn modelId="{05BEF05B-B390-4600-9469-EDC5B22B1565}" type="presOf" srcId="{180932C4-8BFA-4EDE-AC90-DB6A91179561}" destId="{347967DC-C501-40DD-ADC5-D5A7BDDDDDFE}" srcOrd="0" destOrd="0" presId="urn:microsoft.com/office/officeart/2005/8/layout/vList2"/>
    <dgm:cxn modelId="{59C5E95D-20D3-4E51-B431-615D244C1F99}" srcId="{01494FDE-BC38-45E3-BDDA-55FEB9237A39}" destId="{0763A42B-A23B-4725-BB8A-42D136EA2491}" srcOrd="2" destOrd="0" parTransId="{03A0A815-0C19-46DA-8D81-31F10F255AE2}" sibTransId="{43E4433C-15BB-416B-A575-362237944B71}"/>
    <dgm:cxn modelId="{FCE5B160-328F-43F5-BFEB-5A6377933437}" srcId="{01494FDE-BC38-45E3-BDDA-55FEB9237A39}" destId="{F7B3BFAF-7010-4130-BF65-CB9B1A2C550F}" srcOrd="10" destOrd="0" parTransId="{6CF2B6DB-3BF9-4597-8597-E29D6809AF6B}" sibTransId="{5207F536-2792-41B7-A7D2-6D85B521E6B6}"/>
    <dgm:cxn modelId="{D6727C61-1283-4D53-AC93-AD205E538A3A}" srcId="{01494FDE-BC38-45E3-BDDA-55FEB9237A39}" destId="{B98E4B60-FD6F-499E-BFCB-BCB40E95F03F}" srcOrd="15" destOrd="0" parTransId="{A4FC823D-5AAE-42CC-86F3-84CC32DEC69D}" sibTransId="{F7CA7AA7-D9E3-4050-A89C-D92BDC10BBDF}"/>
    <dgm:cxn modelId="{9527D641-12B1-4C1B-8B17-B1F377127500}" type="presOf" srcId="{CEC35916-BBD5-4392-8203-E2E406ABF688}" destId="{EE8EF2C5-870D-4310-B971-DA283D483C57}" srcOrd="0" destOrd="0" presId="urn:microsoft.com/office/officeart/2005/8/layout/vList2"/>
    <dgm:cxn modelId="{CD413463-F418-4977-A5E5-8587604042D7}" srcId="{01494FDE-BC38-45E3-BDDA-55FEB9237A39}" destId="{98CE86D0-BEA1-4D2A-A80A-0F84565D4039}" srcOrd="11" destOrd="0" parTransId="{23D7F925-03ED-4EF5-98B7-AB0523B779FC}" sibTransId="{95FBCFC2-D35F-45DB-872E-313F2803B271}"/>
    <dgm:cxn modelId="{F4A30744-7C5D-4720-AB9F-72F2CAC3099F}" srcId="{01494FDE-BC38-45E3-BDDA-55FEB9237A39}" destId="{D6D4E0EF-7A74-48A5-BEAD-09351F672F31}" srcOrd="13" destOrd="0" parTransId="{864959A6-FDE2-4B7C-8ED0-7FE59F79A589}" sibTransId="{A70B13C5-2F47-4986-BD05-33C2920A81C2}"/>
    <dgm:cxn modelId="{470DC346-570F-4153-8C6B-30512B88CB49}" srcId="{01494FDE-BC38-45E3-BDDA-55FEB9237A39}" destId="{BF3A41D9-ABC7-46F9-90FB-7120DB2166F1}" srcOrd="0" destOrd="0" parTransId="{59842F4B-74F8-4571-8924-486EBB1A76E8}" sibTransId="{8C667410-6F48-4FED-B913-0209E383E78D}"/>
    <dgm:cxn modelId="{3BBA0C6C-50BE-4E86-B4B4-AC284149D723}" srcId="{01494FDE-BC38-45E3-BDDA-55FEB9237A39}" destId="{6F8DAF25-42CD-4E34-BA9E-F1E03D5B9554}" srcOrd="9" destOrd="0" parTransId="{865592C6-5E07-4864-ABEF-098F19CC8868}" sibTransId="{F2AD1E8F-DF1B-4C09-B31E-0E809E9A2E9D}"/>
    <dgm:cxn modelId="{957D816E-6373-4EB6-8AB6-D10BBC6EE90C}" type="presOf" srcId="{87B8CE14-A1A1-45D1-A502-FC1C0390A0A7}" destId="{C930057F-2E1B-4DDA-92F2-E2DB1735ED6C}" srcOrd="0" destOrd="0" presId="urn:microsoft.com/office/officeart/2005/8/layout/vList2"/>
    <dgm:cxn modelId="{8682E952-91FB-4D81-9DAE-0EE11C05CF61}" srcId="{01494FDE-BC38-45E3-BDDA-55FEB9237A39}" destId="{519895FD-0D65-4BA5-B011-8B9DAEB88FB3}" srcOrd="6" destOrd="0" parTransId="{3C66BE5D-696A-46BC-82C4-8716CC3C32A1}" sibTransId="{B971C980-4797-4646-B8D0-D680792D8622}"/>
    <dgm:cxn modelId="{9BDF3A54-AA69-45E0-96AC-375505A14187}" srcId="{01494FDE-BC38-45E3-BDDA-55FEB9237A39}" destId="{45274A8F-80CE-462D-AE1B-D7E42BB8103F}" srcOrd="19" destOrd="0" parTransId="{ABC3DE41-2DD3-49AC-9968-A612F6D7B709}" sibTransId="{548A5DF2-22B9-412F-9301-AD11D785247E}"/>
    <dgm:cxn modelId="{AAB67F74-61CB-43A3-AC7B-B05E94EA7A87}" type="presOf" srcId="{C1AFCFF2-5BCE-4522-87FA-436A8FDE6B21}" destId="{648AE9B3-62ED-4270-914E-AF584A4D02B2}" srcOrd="0" destOrd="0" presId="urn:microsoft.com/office/officeart/2005/8/layout/vList2"/>
    <dgm:cxn modelId="{A59B8585-279F-44AE-B350-A181113A9D5A}" srcId="{01494FDE-BC38-45E3-BDDA-55FEB9237A39}" destId="{CEC35916-BBD5-4392-8203-E2E406ABF688}" srcOrd="5" destOrd="0" parTransId="{0EBF4FEC-4724-4B87-A307-A2866AF1FE5B}" sibTransId="{AC4829C2-6694-489F-A360-BA349A43D361}"/>
    <dgm:cxn modelId="{9C66E685-549A-41B7-88B9-F953E4985487}" type="presOf" srcId="{0527D3AA-6C5D-4BD3-8802-B7F1758422DA}" destId="{28F6FEE8-2F96-4DCA-A551-084560EBCE3A}" srcOrd="0" destOrd="0" presId="urn:microsoft.com/office/officeart/2005/8/layout/vList2"/>
    <dgm:cxn modelId="{99DD8888-53E1-4314-A826-4E06876B33B1}" type="presOf" srcId="{6F8DAF25-42CD-4E34-BA9E-F1E03D5B9554}" destId="{61EA8900-332F-4A6D-B72E-2197ADB1BBFB}" srcOrd="0" destOrd="0" presId="urn:microsoft.com/office/officeart/2005/8/layout/vList2"/>
    <dgm:cxn modelId="{6C249697-5D50-48A3-9EDA-995F695A8B6F}" type="presOf" srcId="{F7B3BFAF-7010-4130-BF65-CB9B1A2C550F}" destId="{9EA7CEAE-298F-42E2-A082-55581B3EF63C}" srcOrd="0" destOrd="0" presId="urn:microsoft.com/office/officeart/2005/8/layout/vList2"/>
    <dgm:cxn modelId="{499FBD9C-2FF7-454A-A510-A666828F8B14}" type="presOf" srcId="{0763A42B-A23B-4725-BB8A-42D136EA2491}" destId="{6B4FB491-EF36-47D2-88EA-06CA73A63EE0}" srcOrd="0" destOrd="0" presId="urn:microsoft.com/office/officeart/2005/8/layout/vList2"/>
    <dgm:cxn modelId="{E3058BA4-9E32-4CFF-A69F-770972AAD764}" srcId="{01494FDE-BC38-45E3-BDDA-55FEB9237A39}" destId="{180932C4-8BFA-4EDE-AC90-DB6A91179561}" srcOrd="4" destOrd="0" parTransId="{F2E29F60-E5AA-4246-8495-D4D6A4ECAF76}" sibTransId="{E17B42FF-079E-45D2-A8D8-983340295B81}"/>
    <dgm:cxn modelId="{C86591A6-0A8B-4B05-A160-07B3DC2006A5}" srcId="{01494FDE-BC38-45E3-BDDA-55FEB9237A39}" destId="{953D7396-0BD2-4637-AF8D-1CBFD523DB4E}" srcOrd="14" destOrd="0" parTransId="{D6348801-D1F7-42D2-94AB-41134F2D5C42}" sibTransId="{19AE5358-D2BD-492D-A126-DBCDABA931F7}"/>
    <dgm:cxn modelId="{CF3EE3A9-FA10-4C85-A8B3-B2C5C8369F75}" type="presOf" srcId="{953D7396-0BD2-4637-AF8D-1CBFD523DB4E}" destId="{BCB10786-F969-48DC-AB53-2DDC5116C9C2}" srcOrd="0" destOrd="0" presId="urn:microsoft.com/office/officeart/2005/8/layout/vList2"/>
    <dgm:cxn modelId="{3F3CAFAB-38E4-4E1D-B9FC-6DCB111A1D50}" srcId="{01494FDE-BC38-45E3-BDDA-55FEB9237A39}" destId="{D7514EF6-B5F1-47F5-949A-6360F8A1504F}" srcOrd="17" destOrd="0" parTransId="{CF274D3D-E9E3-4591-B5EB-69C2C96F3059}" sibTransId="{0B577834-7798-49F5-A314-5E96D27D441D}"/>
    <dgm:cxn modelId="{C2EF80B4-01E0-4903-9808-5E2B3445E677}" srcId="{01494FDE-BC38-45E3-BDDA-55FEB9237A39}" destId="{0527D3AA-6C5D-4BD3-8802-B7F1758422DA}" srcOrd="7" destOrd="0" parTransId="{7C2E3E52-8BAF-4823-8D6F-BE374FE05CAB}" sibTransId="{DC1E8A62-77E5-4989-8AB1-BA0B7BC466AF}"/>
    <dgm:cxn modelId="{13837DBA-AB71-4F9D-99D9-73C9F4B77CF4}" type="presOf" srcId="{01494FDE-BC38-45E3-BDDA-55FEB9237A39}" destId="{BD93D325-E098-46D4-9A61-68245E968499}" srcOrd="0" destOrd="0" presId="urn:microsoft.com/office/officeart/2005/8/layout/vList2"/>
    <dgm:cxn modelId="{51F643C1-F266-4749-8687-D4EE301B8106}" type="presOf" srcId="{B98E4B60-FD6F-499E-BFCB-BCB40E95F03F}" destId="{B0546F25-7143-4523-B2EC-95C577A1AB6E}" srcOrd="0" destOrd="0" presId="urn:microsoft.com/office/officeart/2005/8/layout/vList2"/>
    <dgm:cxn modelId="{D22296C3-F9A0-4C29-B957-C6579D775566}" srcId="{01494FDE-BC38-45E3-BDDA-55FEB9237A39}" destId="{A02D352C-B60F-452A-800B-641630D4C4D5}" srcOrd="16" destOrd="0" parTransId="{37362A15-69F7-4025-BF75-D983CDB9A686}" sibTransId="{470452E5-26D2-4E9D-B0A9-D78FA4E5E142}"/>
    <dgm:cxn modelId="{193D38CF-AE58-48EE-BEA3-76B8A4CF2782}" type="presOf" srcId="{A02D352C-B60F-452A-800B-641630D4C4D5}" destId="{75624CD4-9FF3-40D9-A77C-CDDE0647A3C2}" srcOrd="0" destOrd="0" presId="urn:microsoft.com/office/officeart/2005/8/layout/vList2"/>
    <dgm:cxn modelId="{62B8DBDA-655E-4122-A08B-6FBA407D3ABE}" type="presOf" srcId="{D6D4E0EF-7A74-48A5-BEAD-09351F672F31}" destId="{A966686C-C4B2-45FA-8B9E-A914E51333D1}" srcOrd="0" destOrd="0" presId="urn:microsoft.com/office/officeart/2005/8/layout/vList2"/>
    <dgm:cxn modelId="{BAEA8BE0-53EB-441B-889C-D9DAC0AF353C}" srcId="{C1AFCFF2-5BCE-4522-87FA-436A8FDE6B21}" destId="{C2FFC497-1602-4092-8DF0-0F9EE5641F42}" srcOrd="0" destOrd="0" parTransId="{C190F094-E285-4638-88EF-8199668893C0}" sibTransId="{2D8AE21E-DD8F-49A7-8EA8-6CCD5F9EAEDA}"/>
    <dgm:cxn modelId="{BD2611E8-E487-4DAE-835A-B3A8E3257AD9}" srcId="{C1AFCFF2-5BCE-4522-87FA-436A8FDE6B21}" destId="{FC871C90-C779-425E-B8F8-998FCAB6A4E5}" srcOrd="1" destOrd="0" parTransId="{45C31D3B-2ADD-47C5-A5FB-D0499FBB9853}" sibTransId="{01E187E9-D517-46AF-B60F-9742FD2BEECF}"/>
    <dgm:cxn modelId="{2DA326E8-B102-4775-8D8B-9089A8857B55}" type="presOf" srcId="{C2FFC497-1602-4092-8DF0-0F9EE5641F42}" destId="{4103D21A-E971-45AF-BC5F-DBECDB7E935E}" srcOrd="0" destOrd="0" presId="urn:microsoft.com/office/officeart/2005/8/layout/vList2"/>
    <dgm:cxn modelId="{461965E8-8CD0-4A9F-BBA6-C7CF5073B4BA}" type="presOf" srcId="{221A0095-2146-4CB0-ACB3-75E56816ABFE}" destId="{5CF3A41B-590F-4848-BAF6-F9AF809E3EC5}" srcOrd="0" destOrd="0" presId="urn:microsoft.com/office/officeart/2005/8/layout/vList2"/>
    <dgm:cxn modelId="{EA8C75E8-1EC4-4130-9E42-626B84B91373}" srcId="{01494FDE-BC38-45E3-BDDA-55FEB9237A39}" destId="{C1AFCFF2-5BCE-4522-87FA-436A8FDE6B21}" srcOrd="1" destOrd="0" parTransId="{7457EFA4-3750-4265-9B7B-8ABCA6F49E75}" sibTransId="{E8D6ADEC-CAA7-4087-89E8-AC1B464A6ABF}"/>
    <dgm:cxn modelId="{148938FB-3ECD-4FB6-B285-9494E22DA64B}" type="presOf" srcId="{45274A8F-80CE-462D-AE1B-D7E42BB8103F}" destId="{58677581-A0FF-4A57-B087-297996C6516D}" srcOrd="0" destOrd="0" presId="urn:microsoft.com/office/officeart/2005/8/layout/vList2"/>
    <dgm:cxn modelId="{765A6D8A-98B2-457D-8B05-DD5487FD2885}" type="presParOf" srcId="{BD93D325-E098-46D4-9A61-68245E968499}" destId="{0B3AD948-A5EC-42DD-9893-BF3DA3C0845B}" srcOrd="0" destOrd="0" presId="urn:microsoft.com/office/officeart/2005/8/layout/vList2"/>
    <dgm:cxn modelId="{2897D49E-464B-4225-87FB-61F81D139AA6}" type="presParOf" srcId="{BD93D325-E098-46D4-9A61-68245E968499}" destId="{AC426264-3ACE-4F09-AF19-C91540C9FF9E}" srcOrd="1" destOrd="0" presId="urn:microsoft.com/office/officeart/2005/8/layout/vList2"/>
    <dgm:cxn modelId="{513D6599-7A70-48A3-A6D7-A34EA3F1BD49}" type="presParOf" srcId="{BD93D325-E098-46D4-9A61-68245E968499}" destId="{648AE9B3-62ED-4270-914E-AF584A4D02B2}" srcOrd="2" destOrd="0" presId="urn:microsoft.com/office/officeart/2005/8/layout/vList2"/>
    <dgm:cxn modelId="{E13C122B-C647-446C-ACAE-8C5199CAF20E}" type="presParOf" srcId="{BD93D325-E098-46D4-9A61-68245E968499}" destId="{4103D21A-E971-45AF-BC5F-DBECDB7E935E}" srcOrd="3" destOrd="0" presId="urn:microsoft.com/office/officeart/2005/8/layout/vList2"/>
    <dgm:cxn modelId="{8C27233D-3CBA-4D89-9DB3-D4FCA5B8077A}" type="presParOf" srcId="{BD93D325-E098-46D4-9A61-68245E968499}" destId="{6B4FB491-EF36-47D2-88EA-06CA73A63EE0}" srcOrd="4" destOrd="0" presId="urn:microsoft.com/office/officeart/2005/8/layout/vList2"/>
    <dgm:cxn modelId="{F3225E0D-37B3-43F4-8178-DC9C56849021}" type="presParOf" srcId="{BD93D325-E098-46D4-9A61-68245E968499}" destId="{BB36FFB5-A1C2-4F1B-B197-7AC4B36A808C}" srcOrd="5" destOrd="0" presId="urn:microsoft.com/office/officeart/2005/8/layout/vList2"/>
    <dgm:cxn modelId="{9164A6AC-3925-488C-BAAC-29EF713A56E0}" type="presParOf" srcId="{BD93D325-E098-46D4-9A61-68245E968499}" destId="{C930057F-2E1B-4DDA-92F2-E2DB1735ED6C}" srcOrd="6" destOrd="0" presId="urn:microsoft.com/office/officeart/2005/8/layout/vList2"/>
    <dgm:cxn modelId="{02A017C1-4B96-4CB5-B9F4-C87D4B6C1041}" type="presParOf" srcId="{BD93D325-E098-46D4-9A61-68245E968499}" destId="{7204304F-A946-4AD1-8BB4-510F89A856ED}" srcOrd="7" destOrd="0" presId="urn:microsoft.com/office/officeart/2005/8/layout/vList2"/>
    <dgm:cxn modelId="{4AB2FAC4-B219-429A-AB71-9DAC7D638A18}" type="presParOf" srcId="{BD93D325-E098-46D4-9A61-68245E968499}" destId="{347967DC-C501-40DD-ADC5-D5A7BDDDDDFE}" srcOrd="8" destOrd="0" presId="urn:microsoft.com/office/officeart/2005/8/layout/vList2"/>
    <dgm:cxn modelId="{6D9F61E6-70E5-4166-B26C-5FD000DB621D}" type="presParOf" srcId="{BD93D325-E098-46D4-9A61-68245E968499}" destId="{52EC1AAD-C397-4405-A832-9CD81D0F9728}" srcOrd="9" destOrd="0" presId="urn:microsoft.com/office/officeart/2005/8/layout/vList2"/>
    <dgm:cxn modelId="{379E7981-967E-4DC3-8F57-1648174405ED}" type="presParOf" srcId="{BD93D325-E098-46D4-9A61-68245E968499}" destId="{EE8EF2C5-870D-4310-B971-DA283D483C57}" srcOrd="10" destOrd="0" presId="urn:microsoft.com/office/officeart/2005/8/layout/vList2"/>
    <dgm:cxn modelId="{FC06826C-B7BB-4F0D-85AA-E48B7ED87830}" type="presParOf" srcId="{BD93D325-E098-46D4-9A61-68245E968499}" destId="{4F699336-BA6D-45BB-83F7-4C5CFB6D5B30}" srcOrd="11" destOrd="0" presId="urn:microsoft.com/office/officeart/2005/8/layout/vList2"/>
    <dgm:cxn modelId="{3726C00F-5134-4BBF-931A-60B343FD926F}" type="presParOf" srcId="{BD93D325-E098-46D4-9A61-68245E968499}" destId="{C49D41D6-19E4-45EB-8B34-62233ADB6EE9}" srcOrd="12" destOrd="0" presId="urn:microsoft.com/office/officeart/2005/8/layout/vList2"/>
    <dgm:cxn modelId="{DD1C5BCA-DAF3-47A0-8B51-45341A6F3387}" type="presParOf" srcId="{BD93D325-E098-46D4-9A61-68245E968499}" destId="{7884A578-C583-4427-BECD-431CF9AD7CDE}" srcOrd="13" destOrd="0" presId="urn:microsoft.com/office/officeart/2005/8/layout/vList2"/>
    <dgm:cxn modelId="{7C72900E-C0CE-4983-96E9-D78045D01CD5}" type="presParOf" srcId="{BD93D325-E098-46D4-9A61-68245E968499}" destId="{28F6FEE8-2F96-4DCA-A551-084560EBCE3A}" srcOrd="14" destOrd="0" presId="urn:microsoft.com/office/officeart/2005/8/layout/vList2"/>
    <dgm:cxn modelId="{9850912A-848E-4675-A818-0D0F19651F0A}" type="presParOf" srcId="{BD93D325-E098-46D4-9A61-68245E968499}" destId="{65A9B74C-C20F-482E-BDF4-F3F266A8E7AC}" srcOrd="15" destOrd="0" presId="urn:microsoft.com/office/officeart/2005/8/layout/vList2"/>
    <dgm:cxn modelId="{C823BDCC-240A-4E48-8E2F-6BBC414622DA}" type="presParOf" srcId="{BD93D325-E098-46D4-9A61-68245E968499}" destId="{5D7F3CA0-FB18-45B8-ABBC-5ACDEEB390F3}" srcOrd="16" destOrd="0" presId="urn:microsoft.com/office/officeart/2005/8/layout/vList2"/>
    <dgm:cxn modelId="{EB3A849C-765D-4DA0-B1C0-5BF1AFE73974}" type="presParOf" srcId="{BD93D325-E098-46D4-9A61-68245E968499}" destId="{ACED1728-D01C-492C-8FC4-741BEC9402F3}" srcOrd="17" destOrd="0" presId="urn:microsoft.com/office/officeart/2005/8/layout/vList2"/>
    <dgm:cxn modelId="{EE62C4D5-760B-40F3-904A-92CA945F751C}" type="presParOf" srcId="{BD93D325-E098-46D4-9A61-68245E968499}" destId="{61EA8900-332F-4A6D-B72E-2197ADB1BBFB}" srcOrd="18" destOrd="0" presId="urn:microsoft.com/office/officeart/2005/8/layout/vList2"/>
    <dgm:cxn modelId="{3A4175DC-1CC5-4BC0-A864-ECDF3064633C}" type="presParOf" srcId="{BD93D325-E098-46D4-9A61-68245E968499}" destId="{DEF5E1BC-D204-41F3-ACF6-F734AD2A6DCD}" srcOrd="19" destOrd="0" presId="urn:microsoft.com/office/officeart/2005/8/layout/vList2"/>
    <dgm:cxn modelId="{84A4D64D-C95F-42CF-B583-7D122CCE6E29}" type="presParOf" srcId="{BD93D325-E098-46D4-9A61-68245E968499}" destId="{9EA7CEAE-298F-42E2-A082-55581B3EF63C}" srcOrd="20" destOrd="0" presId="urn:microsoft.com/office/officeart/2005/8/layout/vList2"/>
    <dgm:cxn modelId="{AEF1E1F3-9C46-4D12-86CD-5FDE09DEB949}" type="presParOf" srcId="{BD93D325-E098-46D4-9A61-68245E968499}" destId="{283BE297-0CD8-4566-BF00-62A1A2A6F177}" srcOrd="21" destOrd="0" presId="urn:microsoft.com/office/officeart/2005/8/layout/vList2"/>
    <dgm:cxn modelId="{109618D0-64FD-46B2-8016-7D0BD22E426B}" type="presParOf" srcId="{BD93D325-E098-46D4-9A61-68245E968499}" destId="{A5F75199-6824-4817-BAFA-1D22DD2EC6FE}" srcOrd="22" destOrd="0" presId="urn:microsoft.com/office/officeart/2005/8/layout/vList2"/>
    <dgm:cxn modelId="{BFF1A78D-DDF3-42D0-AFF9-C5478067318B}" type="presParOf" srcId="{BD93D325-E098-46D4-9A61-68245E968499}" destId="{2159A4DC-40CD-4CD2-9817-B304C64F1D71}" srcOrd="23" destOrd="0" presId="urn:microsoft.com/office/officeart/2005/8/layout/vList2"/>
    <dgm:cxn modelId="{54391606-2445-4D06-AB1C-69AB33F02727}" type="presParOf" srcId="{BD93D325-E098-46D4-9A61-68245E968499}" destId="{5CF3A41B-590F-4848-BAF6-F9AF809E3EC5}" srcOrd="24" destOrd="0" presId="urn:microsoft.com/office/officeart/2005/8/layout/vList2"/>
    <dgm:cxn modelId="{E4E20CA3-7F20-434B-901F-B5A9BE8BD3C1}" type="presParOf" srcId="{BD93D325-E098-46D4-9A61-68245E968499}" destId="{AF0F4A11-ED97-4557-8B46-71D3C3FDC196}" srcOrd="25" destOrd="0" presId="urn:microsoft.com/office/officeart/2005/8/layout/vList2"/>
    <dgm:cxn modelId="{B0BB9947-780B-495E-B352-FB2F5502FB67}" type="presParOf" srcId="{BD93D325-E098-46D4-9A61-68245E968499}" destId="{A966686C-C4B2-45FA-8B9E-A914E51333D1}" srcOrd="26" destOrd="0" presId="urn:microsoft.com/office/officeart/2005/8/layout/vList2"/>
    <dgm:cxn modelId="{313FB7C3-C511-4F7F-91FE-76D681491302}" type="presParOf" srcId="{BD93D325-E098-46D4-9A61-68245E968499}" destId="{4B1CF590-CC83-4D89-9980-A07F86048525}" srcOrd="27" destOrd="0" presId="urn:microsoft.com/office/officeart/2005/8/layout/vList2"/>
    <dgm:cxn modelId="{00039329-2194-4D6F-838B-38EA5706C285}" type="presParOf" srcId="{BD93D325-E098-46D4-9A61-68245E968499}" destId="{BCB10786-F969-48DC-AB53-2DDC5116C9C2}" srcOrd="28" destOrd="0" presId="urn:microsoft.com/office/officeart/2005/8/layout/vList2"/>
    <dgm:cxn modelId="{899C2662-2C0F-43E7-BA55-3EDC5313F3C9}" type="presParOf" srcId="{BD93D325-E098-46D4-9A61-68245E968499}" destId="{64ADE9E7-86EA-4EEA-99D0-60E49DE533F2}" srcOrd="29" destOrd="0" presId="urn:microsoft.com/office/officeart/2005/8/layout/vList2"/>
    <dgm:cxn modelId="{944C0C60-F14F-487D-9C4A-21C1C177399F}" type="presParOf" srcId="{BD93D325-E098-46D4-9A61-68245E968499}" destId="{B0546F25-7143-4523-B2EC-95C577A1AB6E}" srcOrd="30" destOrd="0" presId="urn:microsoft.com/office/officeart/2005/8/layout/vList2"/>
    <dgm:cxn modelId="{D626BC1E-EFBD-4FDC-89CE-61BFA63F5117}" type="presParOf" srcId="{BD93D325-E098-46D4-9A61-68245E968499}" destId="{E843B74A-9CD0-482A-91AD-F9D02C94B590}" srcOrd="31" destOrd="0" presId="urn:microsoft.com/office/officeart/2005/8/layout/vList2"/>
    <dgm:cxn modelId="{16094BAE-17ED-462B-8AE0-B3842A393A0E}" type="presParOf" srcId="{BD93D325-E098-46D4-9A61-68245E968499}" destId="{75624CD4-9FF3-40D9-A77C-CDDE0647A3C2}" srcOrd="32" destOrd="0" presId="urn:microsoft.com/office/officeart/2005/8/layout/vList2"/>
    <dgm:cxn modelId="{F95AF587-8EDC-447C-98C4-664FFFFFDFA4}" type="presParOf" srcId="{BD93D325-E098-46D4-9A61-68245E968499}" destId="{37F1DCC3-DEF7-459A-848D-F8FDCDE1D9D9}" srcOrd="33" destOrd="0" presId="urn:microsoft.com/office/officeart/2005/8/layout/vList2"/>
    <dgm:cxn modelId="{00D85069-5252-4A28-A872-89EA96A534C1}" type="presParOf" srcId="{BD93D325-E098-46D4-9A61-68245E968499}" destId="{09DF3E3B-FEC5-45AD-887B-C489067310E1}" srcOrd="34" destOrd="0" presId="urn:microsoft.com/office/officeart/2005/8/layout/vList2"/>
    <dgm:cxn modelId="{DED63CB8-D275-460A-9B25-4ED81F850CD8}" type="presParOf" srcId="{BD93D325-E098-46D4-9A61-68245E968499}" destId="{CF4BBFA9-4EA8-464D-8492-FBBC46E3BD05}" srcOrd="35" destOrd="0" presId="urn:microsoft.com/office/officeart/2005/8/layout/vList2"/>
    <dgm:cxn modelId="{7A54A150-0372-4415-8862-D4C3C09E710E}" type="presParOf" srcId="{BD93D325-E098-46D4-9A61-68245E968499}" destId="{A71A3011-E1F2-4278-AACE-F9023B4D691E}" srcOrd="36" destOrd="0" presId="urn:microsoft.com/office/officeart/2005/8/layout/vList2"/>
    <dgm:cxn modelId="{45F4A0D6-22B6-44C6-B2E2-C025A5849EAF}" type="presParOf" srcId="{BD93D325-E098-46D4-9A61-68245E968499}" destId="{B38CF95C-711F-4910-AB8D-A76EB2DCF4FD}" srcOrd="37" destOrd="0" presId="urn:microsoft.com/office/officeart/2005/8/layout/vList2"/>
    <dgm:cxn modelId="{FD9092E7-9CFE-4A39-993F-5D9D7AF86AB4}" type="presParOf" srcId="{BD93D325-E098-46D4-9A61-68245E968499}" destId="{58677581-A0FF-4A57-B087-297996C6516D}" srcOrd="3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003EAF-907A-4972-8DDF-73F642FADE5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nl-BE"/>
        </a:p>
      </dgm:t>
    </dgm:pt>
    <dgm:pt modelId="{533E2C17-730F-4938-9AD2-FDCDDDEE9E3F}">
      <dgm:prSet phldrT="[Tekst]"/>
      <dgm:spPr/>
      <dgm:t>
        <a:bodyPr/>
        <a:lstStyle/>
        <a:p>
          <a:r>
            <a:rPr lang="nl-BE"/>
            <a:t>EECS CERTIFICATES</a:t>
          </a:r>
        </a:p>
      </dgm:t>
    </dgm:pt>
    <dgm:pt modelId="{5BCA66F2-35D8-4B8F-8297-5943C7472848}" type="parTrans" cxnId="{B227C80B-1133-4897-9B07-991F709F4E32}">
      <dgm:prSet/>
      <dgm:spPr/>
      <dgm:t>
        <a:bodyPr/>
        <a:lstStyle/>
        <a:p>
          <a:endParaRPr lang="nl-BE"/>
        </a:p>
      </dgm:t>
    </dgm:pt>
    <dgm:pt modelId="{E749D35D-279F-4AD9-A168-4FF573B368CB}" type="sibTrans" cxnId="{B227C80B-1133-4897-9B07-991F709F4E32}">
      <dgm:prSet/>
      <dgm:spPr/>
      <dgm:t>
        <a:bodyPr/>
        <a:lstStyle/>
        <a:p>
          <a:endParaRPr lang="nl-BE"/>
        </a:p>
      </dgm:t>
    </dgm:pt>
    <dgm:pt modelId="{3FC9D266-1FC1-4C0D-B0A0-C359C707642A}">
      <dgm:prSet phldrT="[Tekst]"/>
      <dgm:spPr/>
      <dgm:t>
        <a:bodyPr/>
        <a:lstStyle/>
        <a:p>
          <a:r>
            <a:rPr lang="nl-BE"/>
            <a:t>GO</a:t>
          </a:r>
        </a:p>
      </dgm:t>
    </dgm:pt>
    <dgm:pt modelId="{2D80ECBF-4C3D-4D18-8B2D-D443E7D77351}" type="parTrans" cxnId="{CF58E0B8-B578-44CE-9F9D-2F7EC5834FDD}">
      <dgm:prSet/>
      <dgm:spPr/>
      <dgm:t>
        <a:bodyPr/>
        <a:lstStyle/>
        <a:p>
          <a:endParaRPr lang="nl-BE"/>
        </a:p>
      </dgm:t>
    </dgm:pt>
    <dgm:pt modelId="{0A47F70F-3CFF-4A4E-BB4D-64B79D8C0772}" type="sibTrans" cxnId="{CF58E0B8-B578-44CE-9F9D-2F7EC5834FDD}">
      <dgm:prSet/>
      <dgm:spPr/>
      <dgm:t>
        <a:bodyPr/>
        <a:lstStyle/>
        <a:p>
          <a:endParaRPr lang="nl-BE"/>
        </a:p>
      </dgm:t>
    </dgm:pt>
    <dgm:pt modelId="{4D5E3CD4-4D01-4295-868B-D7D343ED1C68}">
      <dgm:prSet phldrT="[Tekst]"/>
      <dgm:spPr/>
      <dgm:t>
        <a:bodyPr/>
        <a:lstStyle/>
        <a:p>
          <a:r>
            <a:rPr lang="nl-BE"/>
            <a:t>Support </a:t>
          </a:r>
          <a:r>
            <a:rPr lang="en-GB" noProof="0"/>
            <a:t>Certificates</a:t>
          </a:r>
        </a:p>
      </dgm:t>
    </dgm:pt>
    <dgm:pt modelId="{6B4FABC1-6C97-4D13-8B99-F481F317C6CC}" type="parTrans" cxnId="{FF3DE9D8-EC70-4D00-9D5B-40365BA08C82}">
      <dgm:prSet/>
      <dgm:spPr/>
      <dgm:t>
        <a:bodyPr/>
        <a:lstStyle/>
        <a:p>
          <a:endParaRPr lang="nl-BE"/>
        </a:p>
      </dgm:t>
    </dgm:pt>
    <dgm:pt modelId="{BE7974E1-6555-41F3-946D-12CA5166626C}" type="sibTrans" cxnId="{FF3DE9D8-EC70-4D00-9D5B-40365BA08C82}">
      <dgm:prSet/>
      <dgm:spPr/>
      <dgm:t>
        <a:bodyPr/>
        <a:lstStyle/>
        <a:p>
          <a:endParaRPr lang="nl-BE"/>
        </a:p>
      </dgm:t>
    </dgm:pt>
    <dgm:pt modelId="{577F7E12-6A17-4B3B-AB6D-61E256E4BA82}">
      <dgm:prSet phldrT="[Tekst]" custT="1"/>
      <dgm:spPr/>
      <dgm:t>
        <a:bodyPr/>
        <a:lstStyle/>
        <a:p>
          <a:r>
            <a:rPr lang="nl-BE" sz="1600" dirty="0"/>
            <a:t>ICS </a:t>
          </a:r>
          <a:r>
            <a:rPr lang="en-GB" sz="1600" noProof="0" dirty="0"/>
            <a:t>Certificate</a:t>
          </a:r>
          <a:endParaRPr lang="en-GB" sz="1200" noProof="0" dirty="0"/>
        </a:p>
      </dgm:t>
    </dgm:pt>
    <dgm:pt modelId="{071CA8AF-A687-4E8D-AB2C-97C3E1846391}" type="parTrans" cxnId="{D5D9193E-7BFE-4B37-B0B3-F45B43FD41E2}">
      <dgm:prSet/>
      <dgm:spPr/>
      <dgm:t>
        <a:bodyPr/>
        <a:lstStyle/>
        <a:p>
          <a:endParaRPr lang="nl-BE"/>
        </a:p>
      </dgm:t>
    </dgm:pt>
    <dgm:pt modelId="{1A1869F7-820B-4371-966A-E6F07FFAAB25}" type="sibTrans" cxnId="{D5D9193E-7BFE-4B37-B0B3-F45B43FD41E2}">
      <dgm:prSet/>
      <dgm:spPr/>
      <dgm:t>
        <a:bodyPr/>
        <a:lstStyle/>
        <a:p>
          <a:endParaRPr lang="nl-BE"/>
        </a:p>
      </dgm:t>
    </dgm:pt>
    <dgm:pt modelId="{D6E2A4C3-2DF6-4EDB-A534-024918F55066}">
      <dgm:prSet phldrT="[Tekst]" custT="1"/>
      <dgm:spPr/>
      <dgm:t>
        <a:bodyPr/>
        <a:lstStyle/>
        <a:p>
          <a:r>
            <a:rPr lang="nl-BE" sz="1400" dirty="0"/>
            <a:t>NGC EECS </a:t>
          </a:r>
          <a:r>
            <a:rPr lang="en-GB" sz="1400" noProof="0" dirty="0"/>
            <a:t>Disclosure</a:t>
          </a:r>
        </a:p>
      </dgm:t>
    </dgm:pt>
    <dgm:pt modelId="{BF140D22-B4DF-41D6-B022-127C6BCB0588}" type="parTrans" cxnId="{8DBB0138-E449-41E9-BDF0-65E1420C2C56}">
      <dgm:prSet/>
      <dgm:spPr/>
      <dgm:t>
        <a:bodyPr/>
        <a:lstStyle/>
        <a:p>
          <a:endParaRPr lang="nl-BE"/>
        </a:p>
      </dgm:t>
    </dgm:pt>
    <dgm:pt modelId="{19C33F78-D2BF-468C-B9CA-EBCE2C9F37C1}" type="sibTrans" cxnId="{8DBB0138-E449-41E9-BDF0-65E1420C2C56}">
      <dgm:prSet/>
      <dgm:spPr/>
      <dgm:t>
        <a:bodyPr/>
        <a:lstStyle/>
        <a:p>
          <a:endParaRPr lang="nl-BE"/>
        </a:p>
      </dgm:t>
    </dgm:pt>
    <dgm:pt modelId="{B931DD17-B73A-480B-B47D-C96E379A1426}">
      <dgm:prSet phldrT="[Tekst]"/>
      <dgm:spPr/>
      <dgm:t>
        <a:bodyPr/>
        <a:lstStyle/>
        <a:p>
          <a:r>
            <a:rPr lang="nl-BE"/>
            <a:t>Target </a:t>
          </a:r>
          <a:r>
            <a:rPr lang="en-GB" noProof="0"/>
            <a:t>Certificate</a:t>
          </a:r>
        </a:p>
      </dgm:t>
    </dgm:pt>
    <dgm:pt modelId="{FD2A5796-C622-4ACA-9B38-31CCB002E9E3}" type="parTrans" cxnId="{B4C7CF6F-8826-46BA-979E-1395D0CEA927}">
      <dgm:prSet/>
      <dgm:spPr/>
      <dgm:t>
        <a:bodyPr/>
        <a:lstStyle/>
        <a:p>
          <a:endParaRPr lang="nl-BE"/>
        </a:p>
      </dgm:t>
    </dgm:pt>
    <dgm:pt modelId="{3884992F-5A34-4282-A4FF-E79C05962891}" type="sibTrans" cxnId="{B4C7CF6F-8826-46BA-979E-1395D0CEA927}">
      <dgm:prSet/>
      <dgm:spPr/>
      <dgm:t>
        <a:bodyPr/>
        <a:lstStyle/>
        <a:p>
          <a:endParaRPr lang="nl-BE"/>
        </a:p>
      </dgm:t>
    </dgm:pt>
    <dgm:pt modelId="{8D930458-049A-4947-AEAB-217F1FFE1198}">
      <dgm:prSet phldrT="[Tekst]" custT="1"/>
      <dgm:spPr/>
      <dgm:t>
        <a:bodyPr/>
        <a:lstStyle/>
        <a:p>
          <a:r>
            <a:rPr lang="nl-BE" sz="1400" dirty="0">
              <a:solidFill>
                <a:schemeClr val="accent1"/>
              </a:solidFill>
            </a:rPr>
            <a:t>NGC CertifHY</a:t>
          </a:r>
        </a:p>
      </dgm:t>
    </dgm:pt>
    <dgm:pt modelId="{FF5FE067-A300-4CCE-87FC-0D8BE2D4AA7D}" type="parTrans" cxnId="{8188E08F-27AF-4B77-BA80-84CD66EF5D90}">
      <dgm:prSet/>
      <dgm:spPr/>
      <dgm:t>
        <a:bodyPr/>
        <a:lstStyle/>
        <a:p>
          <a:endParaRPr lang="nl-BE"/>
        </a:p>
      </dgm:t>
    </dgm:pt>
    <dgm:pt modelId="{7B31E771-E845-4EE8-9CC6-A9AAFF83D5F3}" type="sibTrans" cxnId="{8188E08F-27AF-4B77-BA80-84CD66EF5D90}">
      <dgm:prSet/>
      <dgm:spPr/>
      <dgm:t>
        <a:bodyPr/>
        <a:lstStyle/>
        <a:p>
          <a:endParaRPr lang="nl-BE"/>
        </a:p>
      </dgm:t>
    </dgm:pt>
    <dgm:pt modelId="{5D69672F-849D-4A6F-AC56-701A66215D6F}">
      <dgm:prSet/>
      <dgm:spPr/>
      <dgm:t>
        <a:bodyPr/>
        <a:lstStyle/>
        <a:p>
          <a:r>
            <a:rPr lang="en-GB"/>
            <a:t>EECS GO</a:t>
          </a:r>
        </a:p>
      </dgm:t>
    </dgm:pt>
    <dgm:pt modelId="{2740DDAA-95E2-4599-BAF6-C0A1C87E5A9D}" type="parTrans" cxnId="{76838E48-0321-4097-A5A0-53BDF8ECAFAC}">
      <dgm:prSet/>
      <dgm:spPr/>
      <dgm:t>
        <a:bodyPr/>
        <a:lstStyle/>
        <a:p>
          <a:endParaRPr lang="en-GB"/>
        </a:p>
      </dgm:t>
    </dgm:pt>
    <dgm:pt modelId="{B297CEC6-0A82-4C41-9C65-843DEF3083BF}" type="sibTrans" cxnId="{76838E48-0321-4097-A5A0-53BDF8ECAFAC}">
      <dgm:prSet/>
      <dgm:spPr/>
      <dgm:t>
        <a:bodyPr/>
        <a:lstStyle/>
        <a:p>
          <a:endParaRPr lang="en-GB"/>
        </a:p>
      </dgm:t>
    </dgm:pt>
    <dgm:pt modelId="{1E3B0F36-5244-40C8-BAA3-971702BDCD12}">
      <dgm:prSet phldrT="[Tekst]"/>
      <dgm:spPr/>
      <dgm:t>
        <a:bodyPr/>
        <a:lstStyle/>
        <a:p>
          <a:r>
            <a:rPr lang="nl-BE" dirty="0">
              <a:solidFill>
                <a:schemeClr val="accent1"/>
              </a:solidFill>
            </a:rPr>
            <a:t>LC DK </a:t>
          </a:r>
          <a:r>
            <a:rPr lang="en-GB" noProof="0" dirty="0">
              <a:solidFill>
                <a:schemeClr val="accent1"/>
              </a:solidFill>
            </a:rPr>
            <a:t>Granular</a:t>
          </a:r>
        </a:p>
      </dgm:t>
    </dgm:pt>
    <dgm:pt modelId="{01049304-A811-4C21-8072-24C182FAAB28}" type="sibTrans" cxnId="{AFE7CEBB-2C55-4737-BBAD-521C2DE02507}">
      <dgm:prSet/>
      <dgm:spPr/>
      <dgm:t>
        <a:bodyPr/>
        <a:lstStyle/>
        <a:p>
          <a:endParaRPr lang="en-GB"/>
        </a:p>
      </dgm:t>
    </dgm:pt>
    <dgm:pt modelId="{F0986344-DEB8-4536-9BCE-EFA8F67F4B5C}" type="parTrans" cxnId="{AFE7CEBB-2C55-4737-BBAD-521C2DE02507}">
      <dgm:prSet/>
      <dgm:spPr/>
      <dgm:t>
        <a:bodyPr/>
        <a:lstStyle/>
        <a:p>
          <a:endParaRPr lang="en-GB"/>
        </a:p>
      </dgm:t>
    </dgm:pt>
    <dgm:pt modelId="{3CA9D6E9-D636-4C3B-B2C8-F7EB39E93D70}" type="pres">
      <dgm:prSet presAssocID="{65003EAF-907A-4972-8DDF-73F642FADE58}" presName="hierChild1" presStyleCnt="0">
        <dgm:presLayoutVars>
          <dgm:orgChart val="1"/>
          <dgm:chPref val="1"/>
          <dgm:dir/>
          <dgm:animOne val="branch"/>
          <dgm:animLvl val="lvl"/>
          <dgm:resizeHandles/>
        </dgm:presLayoutVars>
      </dgm:prSet>
      <dgm:spPr/>
    </dgm:pt>
    <dgm:pt modelId="{419041C6-5C2C-4666-8AEF-F509C2795DBF}" type="pres">
      <dgm:prSet presAssocID="{533E2C17-730F-4938-9AD2-FDCDDDEE9E3F}" presName="hierRoot1" presStyleCnt="0">
        <dgm:presLayoutVars>
          <dgm:hierBranch val="init"/>
        </dgm:presLayoutVars>
      </dgm:prSet>
      <dgm:spPr/>
    </dgm:pt>
    <dgm:pt modelId="{99CA701B-A285-499C-88DA-A9604C94D7F1}" type="pres">
      <dgm:prSet presAssocID="{533E2C17-730F-4938-9AD2-FDCDDDEE9E3F}" presName="rootComposite1" presStyleCnt="0"/>
      <dgm:spPr/>
    </dgm:pt>
    <dgm:pt modelId="{5C7841E7-FB61-4F5C-92BC-CB9CB6B676E3}" type="pres">
      <dgm:prSet presAssocID="{533E2C17-730F-4938-9AD2-FDCDDDEE9E3F}" presName="rootText1" presStyleLbl="node0" presStyleIdx="0" presStyleCnt="1" custLinFactNeighborX="-28164" custLinFactNeighborY="-2959">
        <dgm:presLayoutVars>
          <dgm:chPref val="3"/>
        </dgm:presLayoutVars>
      </dgm:prSet>
      <dgm:spPr/>
    </dgm:pt>
    <dgm:pt modelId="{C84048D7-D433-4537-93DF-E8A265E1FDCF}" type="pres">
      <dgm:prSet presAssocID="{533E2C17-730F-4938-9AD2-FDCDDDEE9E3F}" presName="rootConnector1" presStyleLbl="node1" presStyleIdx="0" presStyleCnt="0"/>
      <dgm:spPr/>
    </dgm:pt>
    <dgm:pt modelId="{74DE09C5-E2E6-4BA6-A1E1-12D21A9AC15A}" type="pres">
      <dgm:prSet presAssocID="{533E2C17-730F-4938-9AD2-FDCDDDEE9E3F}" presName="hierChild2" presStyleCnt="0"/>
      <dgm:spPr/>
    </dgm:pt>
    <dgm:pt modelId="{CA7BA9E5-7532-4825-977A-16B0A4CFFD4C}" type="pres">
      <dgm:prSet presAssocID="{2D80ECBF-4C3D-4D18-8B2D-D443E7D77351}" presName="Name37" presStyleLbl="parChTrans1D2" presStyleIdx="0" presStyleCnt="4"/>
      <dgm:spPr/>
    </dgm:pt>
    <dgm:pt modelId="{D2F3844D-6105-423A-A911-D9C62E057088}" type="pres">
      <dgm:prSet presAssocID="{3FC9D266-1FC1-4C0D-B0A0-C359C707642A}" presName="hierRoot2" presStyleCnt="0">
        <dgm:presLayoutVars>
          <dgm:hierBranch val="init"/>
        </dgm:presLayoutVars>
      </dgm:prSet>
      <dgm:spPr/>
    </dgm:pt>
    <dgm:pt modelId="{BCA90516-0894-4BAB-8C90-697362E0A6DB}" type="pres">
      <dgm:prSet presAssocID="{3FC9D266-1FC1-4C0D-B0A0-C359C707642A}" presName="rootComposite" presStyleCnt="0"/>
      <dgm:spPr/>
    </dgm:pt>
    <dgm:pt modelId="{6904554D-2E8F-4179-9AAB-A11BF7F571DE}" type="pres">
      <dgm:prSet presAssocID="{3FC9D266-1FC1-4C0D-B0A0-C359C707642A}" presName="rootText" presStyleLbl="node2" presStyleIdx="0" presStyleCnt="4" custScaleX="156772">
        <dgm:presLayoutVars>
          <dgm:chPref val="3"/>
        </dgm:presLayoutVars>
      </dgm:prSet>
      <dgm:spPr/>
    </dgm:pt>
    <dgm:pt modelId="{15798897-A666-40B3-8F24-DB51572D29B8}" type="pres">
      <dgm:prSet presAssocID="{3FC9D266-1FC1-4C0D-B0A0-C359C707642A}" presName="rootConnector" presStyleLbl="node2" presStyleIdx="0" presStyleCnt="4"/>
      <dgm:spPr/>
    </dgm:pt>
    <dgm:pt modelId="{F3CCC5EE-65A8-4078-A3EE-706FC3078A87}" type="pres">
      <dgm:prSet presAssocID="{3FC9D266-1FC1-4C0D-B0A0-C359C707642A}" presName="hierChild4" presStyleCnt="0"/>
      <dgm:spPr/>
    </dgm:pt>
    <dgm:pt modelId="{EAB648D2-547A-4EEE-B061-4747943F6837}" type="pres">
      <dgm:prSet presAssocID="{2740DDAA-95E2-4599-BAF6-C0A1C87E5A9D}" presName="Name37" presStyleLbl="parChTrans1D3" presStyleIdx="0" presStyleCnt="4"/>
      <dgm:spPr/>
    </dgm:pt>
    <dgm:pt modelId="{968D163D-F470-4EDA-A463-56835958EA15}" type="pres">
      <dgm:prSet presAssocID="{5D69672F-849D-4A6F-AC56-701A66215D6F}" presName="hierRoot2" presStyleCnt="0">
        <dgm:presLayoutVars>
          <dgm:hierBranch val="init"/>
        </dgm:presLayoutVars>
      </dgm:prSet>
      <dgm:spPr/>
    </dgm:pt>
    <dgm:pt modelId="{072B35FE-F6E1-4739-89DA-A983705F24AC}" type="pres">
      <dgm:prSet presAssocID="{5D69672F-849D-4A6F-AC56-701A66215D6F}" presName="rootComposite" presStyleCnt="0"/>
      <dgm:spPr/>
    </dgm:pt>
    <dgm:pt modelId="{1DDC70DC-2389-4182-956B-FEEDB7B17A83}" type="pres">
      <dgm:prSet presAssocID="{5D69672F-849D-4A6F-AC56-701A66215D6F}" presName="rootText" presStyleLbl="node3" presStyleIdx="0" presStyleCnt="4">
        <dgm:presLayoutVars>
          <dgm:chPref val="3"/>
        </dgm:presLayoutVars>
      </dgm:prSet>
      <dgm:spPr/>
    </dgm:pt>
    <dgm:pt modelId="{646485DD-80C2-41C0-8118-894330D7A6B1}" type="pres">
      <dgm:prSet presAssocID="{5D69672F-849D-4A6F-AC56-701A66215D6F}" presName="rootConnector" presStyleLbl="node3" presStyleIdx="0" presStyleCnt="4"/>
      <dgm:spPr/>
    </dgm:pt>
    <dgm:pt modelId="{DA7F9194-AD6B-4778-9D8F-6B0FF1AAFEBF}" type="pres">
      <dgm:prSet presAssocID="{5D69672F-849D-4A6F-AC56-701A66215D6F}" presName="hierChild4" presStyleCnt="0"/>
      <dgm:spPr/>
    </dgm:pt>
    <dgm:pt modelId="{7BDF99C8-1A55-4F94-8509-A777D0ED180E}" type="pres">
      <dgm:prSet presAssocID="{5D69672F-849D-4A6F-AC56-701A66215D6F}" presName="hierChild5" presStyleCnt="0"/>
      <dgm:spPr/>
    </dgm:pt>
    <dgm:pt modelId="{2D72FCEB-C5BD-4217-958A-5D13190C8FC3}" type="pres">
      <dgm:prSet presAssocID="{3FC9D266-1FC1-4C0D-B0A0-C359C707642A}" presName="hierChild5" presStyleCnt="0"/>
      <dgm:spPr/>
    </dgm:pt>
    <dgm:pt modelId="{3F160336-8634-4855-96A2-74266823EC42}" type="pres">
      <dgm:prSet presAssocID="{6B4FABC1-6C97-4D13-8B99-F481F317C6CC}" presName="Name37" presStyleLbl="parChTrans1D2" presStyleIdx="1" presStyleCnt="4"/>
      <dgm:spPr/>
    </dgm:pt>
    <dgm:pt modelId="{9FF036BC-A076-411A-8FB9-00539D15592E}" type="pres">
      <dgm:prSet presAssocID="{4D5E3CD4-4D01-4295-868B-D7D343ED1C68}" presName="hierRoot2" presStyleCnt="0">
        <dgm:presLayoutVars>
          <dgm:hierBranch val="init"/>
        </dgm:presLayoutVars>
      </dgm:prSet>
      <dgm:spPr/>
    </dgm:pt>
    <dgm:pt modelId="{2EBBAED7-A9C7-42E4-A1A1-946932BD30CE}" type="pres">
      <dgm:prSet presAssocID="{4D5E3CD4-4D01-4295-868B-D7D343ED1C68}" presName="rootComposite" presStyleCnt="0"/>
      <dgm:spPr/>
    </dgm:pt>
    <dgm:pt modelId="{3C599FE7-1439-4389-B941-A9CD8EBB9AE9}" type="pres">
      <dgm:prSet presAssocID="{4D5E3CD4-4D01-4295-868B-D7D343ED1C68}" presName="rootText" presStyleLbl="node2" presStyleIdx="1" presStyleCnt="4">
        <dgm:presLayoutVars>
          <dgm:chPref val="3"/>
        </dgm:presLayoutVars>
      </dgm:prSet>
      <dgm:spPr/>
    </dgm:pt>
    <dgm:pt modelId="{6A75152B-6E1F-4C7C-97F9-520EB7BDD08B}" type="pres">
      <dgm:prSet presAssocID="{4D5E3CD4-4D01-4295-868B-D7D343ED1C68}" presName="rootConnector" presStyleLbl="node2" presStyleIdx="1" presStyleCnt="4"/>
      <dgm:spPr/>
    </dgm:pt>
    <dgm:pt modelId="{CC20ABDC-1A3C-4089-A655-A7E9570A913C}" type="pres">
      <dgm:prSet presAssocID="{4D5E3CD4-4D01-4295-868B-D7D343ED1C68}" presName="hierChild4" presStyleCnt="0"/>
      <dgm:spPr/>
    </dgm:pt>
    <dgm:pt modelId="{A61B97F1-D2B8-4215-84A3-EE3FE71D0C47}" type="pres">
      <dgm:prSet presAssocID="{4D5E3CD4-4D01-4295-868B-D7D343ED1C68}" presName="hierChild5" presStyleCnt="0"/>
      <dgm:spPr/>
    </dgm:pt>
    <dgm:pt modelId="{C7A38511-FFDE-4439-AAB9-36823C7D74B5}" type="pres">
      <dgm:prSet presAssocID="{FD2A5796-C622-4ACA-9B38-31CCB002E9E3}" presName="Name37" presStyleLbl="parChTrans1D2" presStyleIdx="2" presStyleCnt="4"/>
      <dgm:spPr/>
    </dgm:pt>
    <dgm:pt modelId="{696521F2-2699-451B-B3BD-B2E3DC010A79}" type="pres">
      <dgm:prSet presAssocID="{B931DD17-B73A-480B-B47D-C96E379A1426}" presName="hierRoot2" presStyleCnt="0">
        <dgm:presLayoutVars>
          <dgm:hierBranch val="init"/>
        </dgm:presLayoutVars>
      </dgm:prSet>
      <dgm:spPr/>
    </dgm:pt>
    <dgm:pt modelId="{FBEB67B1-CEBD-46D3-87BA-FF219F10A0F1}" type="pres">
      <dgm:prSet presAssocID="{B931DD17-B73A-480B-B47D-C96E379A1426}" presName="rootComposite" presStyleCnt="0"/>
      <dgm:spPr/>
    </dgm:pt>
    <dgm:pt modelId="{EB7A05B1-221D-4116-8176-6C48C0F7049C}" type="pres">
      <dgm:prSet presAssocID="{B931DD17-B73A-480B-B47D-C96E379A1426}" presName="rootText" presStyleLbl="node2" presStyleIdx="2" presStyleCnt="4">
        <dgm:presLayoutVars>
          <dgm:chPref val="3"/>
        </dgm:presLayoutVars>
      </dgm:prSet>
      <dgm:spPr/>
    </dgm:pt>
    <dgm:pt modelId="{196CFA12-1E1A-4F0F-B91F-8BD4D5818524}" type="pres">
      <dgm:prSet presAssocID="{B931DD17-B73A-480B-B47D-C96E379A1426}" presName="rootConnector" presStyleLbl="node2" presStyleIdx="2" presStyleCnt="4"/>
      <dgm:spPr/>
    </dgm:pt>
    <dgm:pt modelId="{ABE1A083-38B2-4F8F-B627-A2CE32AC76D8}" type="pres">
      <dgm:prSet presAssocID="{B931DD17-B73A-480B-B47D-C96E379A1426}" presName="hierChild4" presStyleCnt="0"/>
      <dgm:spPr/>
    </dgm:pt>
    <dgm:pt modelId="{9D75AFD8-00E5-4BD6-9E75-3D7B1FEA243C}" type="pres">
      <dgm:prSet presAssocID="{B931DD17-B73A-480B-B47D-C96E379A1426}" presName="hierChild5" presStyleCnt="0"/>
      <dgm:spPr/>
    </dgm:pt>
    <dgm:pt modelId="{5B8EF4B9-8D00-4FB9-84D8-9BE7F3AAB979}" type="pres">
      <dgm:prSet presAssocID="{071CA8AF-A687-4E8D-AB2C-97C3E1846391}" presName="Name37" presStyleLbl="parChTrans1D2" presStyleIdx="3" presStyleCnt="4"/>
      <dgm:spPr/>
    </dgm:pt>
    <dgm:pt modelId="{8771BEC3-254F-486E-A1C1-21CDC3E19770}" type="pres">
      <dgm:prSet presAssocID="{577F7E12-6A17-4B3B-AB6D-61E256E4BA82}" presName="hierRoot2" presStyleCnt="0">
        <dgm:presLayoutVars>
          <dgm:hierBranch val="init"/>
        </dgm:presLayoutVars>
      </dgm:prSet>
      <dgm:spPr/>
    </dgm:pt>
    <dgm:pt modelId="{29E3BF70-5CCF-459F-BB19-6E8400052F91}" type="pres">
      <dgm:prSet presAssocID="{577F7E12-6A17-4B3B-AB6D-61E256E4BA82}" presName="rootComposite" presStyleCnt="0"/>
      <dgm:spPr/>
    </dgm:pt>
    <dgm:pt modelId="{39D2FA4E-1BBF-43D8-9C63-7ED994B6FB75}" type="pres">
      <dgm:prSet presAssocID="{577F7E12-6A17-4B3B-AB6D-61E256E4BA82}" presName="rootText" presStyleLbl="node2" presStyleIdx="3" presStyleCnt="4" custScaleX="151280">
        <dgm:presLayoutVars>
          <dgm:chPref val="3"/>
        </dgm:presLayoutVars>
      </dgm:prSet>
      <dgm:spPr/>
    </dgm:pt>
    <dgm:pt modelId="{B3D44853-C744-4393-AB9E-9D2C50655B6A}" type="pres">
      <dgm:prSet presAssocID="{577F7E12-6A17-4B3B-AB6D-61E256E4BA82}" presName="rootConnector" presStyleLbl="node2" presStyleIdx="3" presStyleCnt="4"/>
      <dgm:spPr/>
    </dgm:pt>
    <dgm:pt modelId="{AD6315C6-C779-406E-A7FE-3A75D45C8F18}" type="pres">
      <dgm:prSet presAssocID="{577F7E12-6A17-4B3B-AB6D-61E256E4BA82}" presName="hierChild4" presStyleCnt="0"/>
      <dgm:spPr/>
    </dgm:pt>
    <dgm:pt modelId="{A84E943F-B209-4876-8016-9E0BF6A770CA}" type="pres">
      <dgm:prSet presAssocID="{BF140D22-B4DF-41D6-B022-127C6BCB0588}" presName="Name37" presStyleLbl="parChTrans1D3" presStyleIdx="1" presStyleCnt="4"/>
      <dgm:spPr/>
    </dgm:pt>
    <dgm:pt modelId="{00C8E9C0-900A-4715-B51D-AC71B4206576}" type="pres">
      <dgm:prSet presAssocID="{D6E2A4C3-2DF6-4EDB-A534-024918F55066}" presName="hierRoot2" presStyleCnt="0">
        <dgm:presLayoutVars>
          <dgm:hierBranch val="init"/>
        </dgm:presLayoutVars>
      </dgm:prSet>
      <dgm:spPr/>
    </dgm:pt>
    <dgm:pt modelId="{5DBC34BE-521F-4A3C-B8BC-EE1840808446}" type="pres">
      <dgm:prSet presAssocID="{D6E2A4C3-2DF6-4EDB-A534-024918F55066}" presName="rootComposite" presStyleCnt="0"/>
      <dgm:spPr/>
    </dgm:pt>
    <dgm:pt modelId="{C89D9A73-DA94-432A-B63A-669A54150542}" type="pres">
      <dgm:prSet presAssocID="{D6E2A4C3-2DF6-4EDB-A534-024918F55066}" presName="rootText" presStyleLbl="node3" presStyleIdx="1" presStyleCnt="4">
        <dgm:presLayoutVars>
          <dgm:chPref val="3"/>
        </dgm:presLayoutVars>
      </dgm:prSet>
      <dgm:spPr/>
    </dgm:pt>
    <dgm:pt modelId="{5B88BD45-5227-40DB-B174-B0050B9E1DDA}" type="pres">
      <dgm:prSet presAssocID="{D6E2A4C3-2DF6-4EDB-A534-024918F55066}" presName="rootConnector" presStyleLbl="node3" presStyleIdx="1" presStyleCnt="4"/>
      <dgm:spPr/>
    </dgm:pt>
    <dgm:pt modelId="{57BA2358-C3A5-464F-9713-EF2934A6672A}" type="pres">
      <dgm:prSet presAssocID="{D6E2A4C3-2DF6-4EDB-A534-024918F55066}" presName="hierChild4" presStyleCnt="0"/>
      <dgm:spPr/>
    </dgm:pt>
    <dgm:pt modelId="{3481FC4A-61CC-4E4B-8235-1DA591AACFCA}" type="pres">
      <dgm:prSet presAssocID="{D6E2A4C3-2DF6-4EDB-A534-024918F55066}" presName="hierChild5" presStyleCnt="0"/>
      <dgm:spPr/>
    </dgm:pt>
    <dgm:pt modelId="{1F61DAC1-8011-4DC7-BA50-F37E0F7300DF}" type="pres">
      <dgm:prSet presAssocID="{FF5FE067-A300-4CCE-87FC-0D8BE2D4AA7D}" presName="Name37" presStyleLbl="parChTrans1D3" presStyleIdx="2" presStyleCnt="4"/>
      <dgm:spPr/>
    </dgm:pt>
    <dgm:pt modelId="{7110713C-F7B4-4BE4-B85E-7AAE53F5E998}" type="pres">
      <dgm:prSet presAssocID="{8D930458-049A-4947-AEAB-217F1FFE1198}" presName="hierRoot2" presStyleCnt="0">
        <dgm:presLayoutVars>
          <dgm:hierBranch val="init"/>
        </dgm:presLayoutVars>
      </dgm:prSet>
      <dgm:spPr/>
    </dgm:pt>
    <dgm:pt modelId="{D2D1F425-43B2-4A2C-8100-2119DE35CFF8}" type="pres">
      <dgm:prSet presAssocID="{8D930458-049A-4947-AEAB-217F1FFE1198}" presName="rootComposite" presStyleCnt="0"/>
      <dgm:spPr/>
    </dgm:pt>
    <dgm:pt modelId="{A38B8C95-0FF6-4917-8396-F9E016A356F8}" type="pres">
      <dgm:prSet presAssocID="{8D930458-049A-4947-AEAB-217F1FFE1198}" presName="rootText" presStyleLbl="node3" presStyleIdx="2" presStyleCnt="4">
        <dgm:presLayoutVars>
          <dgm:chPref val="3"/>
        </dgm:presLayoutVars>
      </dgm:prSet>
      <dgm:spPr/>
    </dgm:pt>
    <dgm:pt modelId="{B41D3991-4461-4422-A484-25A8F5DBF376}" type="pres">
      <dgm:prSet presAssocID="{8D930458-049A-4947-AEAB-217F1FFE1198}" presName="rootConnector" presStyleLbl="node3" presStyleIdx="2" presStyleCnt="4"/>
      <dgm:spPr/>
    </dgm:pt>
    <dgm:pt modelId="{9118E6CE-F83C-4598-8F52-AF3FE7029154}" type="pres">
      <dgm:prSet presAssocID="{8D930458-049A-4947-AEAB-217F1FFE1198}" presName="hierChild4" presStyleCnt="0"/>
      <dgm:spPr/>
    </dgm:pt>
    <dgm:pt modelId="{2F75B0DC-4E7F-4C8A-9AF0-A3568A811A58}" type="pres">
      <dgm:prSet presAssocID="{8D930458-049A-4947-AEAB-217F1FFE1198}" presName="hierChild5" presStyleCnt="0"/>
      <dgm:spPr/>
    </dgm:pt>
    <dgm:pt modelId="{C8730DBE-C438-4BCD-A9B7-514B4B988EE0}" type="pres">
      <dgm:prSet presAssocID="{F0986344-DEB8-4536-9BCE-EFA8F67F4B5C}" presName="Name37" presStyleLbl="parChTrans1D3" presStyleIdx="3" presStyleCnt="4"/>
      <dgm:spPr/>
    </dgm:pt>
    <dgm:pt modelId="{3A068564-439D-4F0B-BB4C-B18D5A739CC4}" type="pres">
      <dgm:prSet presAssocID="{1E3B0F36-5244-40C8-BAA3-971702BDCD12}" presName="hierRoot2" presStyleCnt="0">
        <dgm:presLayoutVars>
          <dgm:hierBranch val="init"/>
        </dgm:presLayoutVars>
      </dgm:prSet>
      <dgm:spPr/>
    </dgm:pt>
    <dgm:pt modelId="{7A5BE9DF-6E8F-4C36-BBCB-694E051646BE}" type="pres">
      <dgm:prSet presAssocID="{1E3B0F36-5244-40C8-BAA3-971702BDCD12}" presName="rootComposite" presStyleCnt="0"/>
      <dgm:spPr/>
    </dgm:pt>
    <dgm:pt modelId="{CF3F7F12-B43C-40FF-A997-F41C89611BD6}" type="pres">
      <dgm:prSet presAssocID="{1E3B0F36-5244-40C8-BAA3-971702BDCD12}" presName="rootText" presStyleLbl="node3" presStyleIdx="3" presStyleCnt="4">
        <dgm:presLayoutVars>
          <dgm:chPref val="3"/>
        </dgm:presLayoutVars>
      </dgm:prSet>
      <dgm:spPr/>
    </dgm:pt>
    <dgm:pt modelId="{82B8416C-A4C8-4C0C-9C09-8DF0B2BF224A}" type="pres">
      <dgm:prSet presAssocID="{1E3B0F36-5244-40C8-BAA3-971702BDCD12}" presName="rootConnector" presStyleLbl="node3" presStyleIdx="3" presStyleCnt="4"/>
      <dgm:spPr/>
    </dgm:pt>
    <dgm:pt modelId="{7BBAEFCD-32B1-4C19-8EDC-F05361E4BD05}" type="pres">
      <dgm:prSet presAssocID="{1E3B0F36-5244-40C8-BAA3-971702BDCD12}" presName="hierChild4" presStyleCnt="0"/>
      <dgm:spPr/>
    </dgm:pt>
    <dgm:pt modelId="{36D70C4E-80C4-4C91-AEE2-5C25DFE31EB4}" type="pres">
      <dgm:prSet presAssocID="{1E3B0F36-5244-40C8-BAA3-971702BDCD12}" presName="hierChild5" presStyleCnt="0"/>
      <dgm:spPr/>
    </dgm:pt>
    <dgm:pt modelId="{6D2A30D9-CED5-4CAF-A85D-7D194502FB94}" type="pres">
      <dgm:prSet presAssocID="{577F7E12-6A17-4B3B-AB6D-61E256E4BA82}" presName="hierChild5" presStyleCnt="0"/>
      <dgm:spPr/>
    </dgm:pt>
    <dgm:pt modelId="{16AB22AA-76C2-4F3D-A6A8-E0318102EEA4}" type="pres">
      <dgm:prSet presAssocID="{533E2C17-730F-4938-9AD2-FDCDDDEE9E3F}" presName="hierChild3" presStyleCnt="0"/>
      <dgm:spPr/>
    </dgm:pt>
  </dgm:ptLst>
  <dgm:cxnLst>
    <dgm:cxn modelId="{55843302-385C-46DB-B813-B0202D6927B5}" type="presOf" srcId="{4D5E3CD4-4D01-4295-868B-D7D343ED1C68}" destId="{6A75152B-6E1F-4C7C-97F9-520EB7BDD08B}" srcOrd="1" destOrd="0" presId="urn:microsoft.com/office/officeart/2005/8/layout/orgChart1"/>
    <dgm:cxn modelId="{B227C80B-1133-4897-9B07-991F709F4E32}" srcId="{65003EAF-907A-4972-8DDF-73F642FADE58}" destId="{533E2C17-730F-4938-9AD2-FDCDDDEE9E3F}" srcOrd="0" destOrd="0" parTransId="{5BCA66F2-35D8-4B8F-8297-5943C7472848}" sibTransId="{E749D35D-279F-4AD9-A168-4FF573B368CB}"/>
    <dgm:cxn modelId="{927BFF14-CE4F-4D88-84F4-908BF115E360}" type="presOf" srcId="{D6E2A4C3-2DF6-4EDB-A534-024918F55066}" destId="{C89D9A73-DA94-432A-B63A-669A54150542}" srcOrd="0" destOrd="0" presId="urn:microsoft.com/office/officeart/2005/8/layout/orgChart1"/>
    <dgm:cxn modelId="{4789E016-95F1-4CF4-A1FA-555AADB4D497}" type="presOf" srcId="{3FC9D266-1FC1-4C0D-B0A0-C359C707642A}" destId="{6904554D-2E8F-4179-9AAB-A11BF7F571DE}" srcOrd="0" destOrd="0" presId="urn:microsoft.com/office/officeart/2005/8/layout/orgChart1"/>
    <dgm:cxn modelId="{42A21F17-DB4A-472C-A2A2-888BDC785464}" type="presOf" srcId="{B931DD17-B73A-480B-B47D-C96E379A1426}" destId="{EB7A05B1-221D-4116-8176-6C48C0F7049C}" srcOrd="0" destOrd="0" presId="urn:microsoft.com/office/officeart/2005/8/layout/orgChart1"/>
    <dgm:cxn modelId="{59D6E41C-2665-4679-96AA-28C0EEE76880}" type="presOf" srcId="{5D69672F-849D-4A6F-AC56-701A66215D6F}" destId="{646485DD-80C2-41C0-8118-894330D7A6B1}" srcOrd="1" destOrd="0" presId="urn:microsoft.com/office/officeart/2005/8/layout/orgChart1"/>
    <dgm:cxn modelId="{ED3F9830-C785-4687-A21E-9C415FD3D6E6}" type="presOf" srcId="{F0986344-DEB8-4536-9BCE-EFA8F67F4B5C}" destId="{C8730DBE-C438-4BCD-A9B7-514B4B988EE0}" srcOrd="0" destOrd="0" presId="urn:microsoft.com/office/officeart/2005/8/layout/orgChart1"/>
    <dgm:cxn modelId="{8DBB0138-E449-41E9-BDF0-65E1420C2C56}" srcId="{577F7E12-6A17-4B3B-AB6D-61E256E4BA82}" destId="{D6E2A4C3-2DF6-4EDB-A534-024918F55066}" srcOrd="0" destOrd="0" parTransId="{BF140D22-B4DF-41D6-B022-127C6BCB0588}" sibTransId="{19C33F78-D2BF-468C-B9CA-EBCE2C9F37C1}"/>
    <dgm:cxn modelId="{D5D9193E-7BFE-4B37-B0B3-F45B43FD41E2}" srcId="{533E2C17-730F-4938-9AD2-FDCDDDEE9E3F}" destId="{577F7E12-6A17-4B3B-AB6D-61E256E4BA82}" srcOrd="3" destOrd="0" parTransId="{071CA8AF-A687-4E8D-AB2C-97C3E1846391}" sibTransId="{1A1869F7-820B-4371-966A-E6F07FFAAB25}"/>
    <dgm:cxn modelId="{EA09F95B-64C5-4F6B-821E-7443B96FA3E2}" type="presOf" srcId="{071CA8AF-A687-4E8D-AB2C-97C3E1846391}" destId="{5B8EF4B9-8D00-4FB9-84D8-9BE7F3AAB979}" srcOrd="0" destOrd="0" presId="urn:microsoft.com/office/officeart/2005/8/layout/orgChart1"/>
    <dgm:cxn modelId="{72ABE467-DF28-401E-9010-D62DB0579EF5}" type="presOf" srcId="{2740DDAA-95E2-4599-BAF6-C0A1C87E5A9D}" destId="{EAB648D2-547A-4EEE-B061-4747943F6837}" srcOrd="0" destOrd="0" presId="urn:microsoft.com/office/officeart/2005/8/layout/orgChart1"/>
    <dgm:cxn modelId="{D9D7F847-40A2-4C2D-97CC-BC226A79235E}" type="presOf" srcId="{D6E2A4C3-2DF6-4EDB-A534-024918F55066}" destId="{5B88BD45-5227-40DB-B174-B0050B9E1DDA}" srcOrd="1" destOrd="0" presId="urn:microsoft.com/office/officeart/2005/8/layout/orgChart1"/>
    <dgm:cxn modelId="{F2EE1548-700C-4B0C-9E1C-7C11C9E7A22B}" type="presOf" srcId="{1E3B0F36-5244-40C8-BAA3-971702BDCD12}" destId="{82B8416C-A4C8-4C0C-9C09-8DF0B2BF224A}" srcOrd="1" destOrd="0" presId="urn:microsoft.com/office/officeart/2005/8/layout/orgChart1"/>
    <dgm:cxn modelId="{76838E48-0321-4097-A5A0-53BDF8ECAFAC}" srcId="{3FC9D266-1FC1-4C0D-B0A0-C359C707642A}" destId="{5D69672F-849D-4A6F-AC56-701A66215D6F}" srcOrd="0" destOrd="0" parTransId="{2740DDAA-95E2-4599-BAF6-C0A1C87E5A9D}" sibTransId="{B297CEC6-0A82-4C41-9C65-843DEF3083BF}"/>
    <dgm:cxn modelId="{B4C7CF6F-8826-46BA-979E-1395D0CEA927}" srcId="{533E2C17-730F-4938-9AD2-FDCDDDEE9E3F}" destId="{B931DD17-B73A-480B-B47D-C96E379A1426}" srcOrd="2" destOrd="0" parTransId="{FD2A5796-C622-4ACA-9B38-31CCB002E9E3}" sibTransId="{3884992F-5A34-4282-A4FF-E79C05962891}"/>
    <dgm:cxn modelId="{795A6B51-1E5D-4EAB-A516-D046128CBC9E}" type="presOf" srcId="{8D930458-049A-4947-AEAB-217F1FFE1198}" destId="{B41D3991-4461-4422-A484-25A8F5DBF376}" srcOrd="1" destOrd="0" presId="urn:microsoft.com/office/officeart/2005/8/layout/orgChart1"/>
    <dgm:cxn modelId="{515CED59-0559-4C40-A347-B113E1C1DC39}" type="presOf" srcId="{65003EAF-907A-4972-8DDF-73F642FADE58}" destId="{3CA9D6E9-D636-4C3B-B2C8-F7EB39E93D70}" srcOrd="0" destOrd="0" presId="urn:microsoft.com/office/officeart/2005/8/layout/orgChart1"/>
    <dgm:cxn modelId="{0059217A-529F-4B0E-B449-DDCEC4A0116A}" type="presOf" srcId="{BF140D22-B4DF-41D6-B022-127C6BCB0588}" destId="{A84E943F-B209-4876-8016-9E0BF6A770CA}" srcOrd="0" destOrd="0" presId="urn:microsoft.com/office/officeart/2005/8/layout/orgChart1"/>
    <dgm:cxn modelId="{A474327B-4B72-4074-BB10-5174903B34EC}" type="presOf" srcId="{533E2C17-730F-4938-9AD2-FDCDDDEE9E3F}" destId="{5C7841E7-FB61-4F5C-92BC-CB9CB6B676E3}" srcOrd="0" destOrd="0" presId="urn:microsoft.com/office/officeart/2005/8/layout/orgChart1"/>
    <dgm:cxn modelId="{80ADDD8C-4835-46FA-AD18-C86D28A37ECF}" type="presOf" srcId="{1E3B0F36-5244-40C8-BAA3-971702BDCD12}" destId="{CF3F7F12-B43C-40FF-A997-F41C89611BD6}" srcOrd="0" destOrd="0" presId="urn:microsoft.com/office/officeart/2005/8/layout/orgChart1"/>
    <dgm:cxn modelId="{8188E08F-27AF-4B77-BA80-84CD66EF5D90}" srcId="{577F7E12-6A17-4B3B-AB6D-61E256E4BA82}" destId="{8D930458-049A-4947-AEAB-217F1FFE1198}" srcOrd="1" destOrd="0" parTransId="{FF5FE067-A300-4CCE-87FC-0D8BE2D4AA7D}" sibTransId="{7B31E771-E845-4EE8-9CC6-A9AAFF83D5F3}"/>
    <dgm:cxn modelId="{C71975A1-B4C4-4FBB-AB09-AF786D9690AC}" type="presOf" srcId="{533E2C17-730F-4938-9AD2-FDCDDDEE9E3F}" destId="{C84048D7-D433-4537-93DF-E8A265E1FDCF}" srcOrd="1" destOrd="0" presId="urn:microsoft.com/office/officeart/2005/8/layout/orgChart1"/>
    <dgm:cxn modelId="{7CBD3AA3-20A7-487E-A779-DD053600E187}" type="presOf" srcId="{577F7E12-6A17-4B3B-AB6D-61E256E4BA82}" destId="{B3D44853-C744-4393-AB9E-9D2C50655B6A}" srcOrd="1" destOrd="0" presId="urn:microsoft.com/office/officeart/2005/8/layout/orgChart1"/>
    <dgm:cxn modelId="{F3CA6BA9-8443-4BCB-B5CF-35CA119E48CD}" type="presOf" srcId="{3FC9D266-1FC1-4C0D-B0A0-C359C707642A}" destId="{15798897-A666-40B3-8F24-DB51572D29B8}" srcOrd="1" destOrd="0" presId="urn:microsoft.com/office/officeart/2005/8/layout/orgChart1"/>
    <dgm:cxn modelId="{6C4FEAAA-E708-4FAD-ADCB-92AC77031ABD}" type="presOf" srcId="{5D69672F-849D-4A6F-AC56-701A66215D6F}" destId="{1DDC70DC-2389-4182-956B-FEEDB7B17A83}" srcOrd="0" destOrd="0" presId="urn:microsoft.com/office/officeart/2005/8/layout/orgChart1"/>
    <dgm:cxn modelId="{317AE6B2-6EE7-4BA6-BB30-F7EF95846EE3}" type="presOf" srcId="{2D80ECBF-4C3D-4D18-8B2D-D443E7D77351}" destId="{CA7BA9E5-7532-4825-977A-16B0A4CFFD4C}" srcOrd="0" destOrd="0" presId="urn:microsoft.com/office/officeart/2005/8/layout/orgChart1"/>
    <dgm:cxn modelId="{CF58E0B8-B578-44CE-9F9D-2F7EC5834FDD}" srcId="{533E2C17-730F-4938-9AD2-FDCDDDEE9E3F}" destId="{3FC9D266-1FC1-4C0D-B0A0-C359C707642A}" srcOrd="0" destOrd="0" parTransId="{2D80ECBF-4C3D-4D18-8B2D-D443E7D77351}" sibTransId="{0A47F70F-3CFF-4A4E-BB4D-64B79D8C0772}"/>
    <dgm:cxn modelId="{AFE7CEBB-2C55-4737-BBAD-521C2DE02507}" srcId="{577F7E12-6A17-4B3B-AB6D-61E256E4BA82}" destId="{1E3B0F36-5244-40C8-BAA3-971702BDCD12}" srcOrd="2" destOrd="0" parTransId="{F0986344-DEB8-4536-9BCE-EFA8F67F4B5C}" sibTransId="{01049304-A811-4C21-8072-24C182FAAB28}"/>
    <dgm:cxn modelId="{717A00C5-4CAA-4398-8C6E-A57B4A15F5DB}" type="presOf" srcId="{B931DD17-B73A-480B-B47D-C96E379A1426}" destId="{196CFA12-1E1A-4F0F-B91F-8BD4D5818524}" srcOrd="1" destOrd="0" presId="urn:microsoft.com/office/officeart/2005/8/layout/orgChart1"/>
    <dgm:cxn modelId="{B43E0CCA-B347-4561-8F11-9C12A64B96FE}" type="presOf" srcId="{6B4FABC1-6C97-4D13-8B99-F481F317C6CC}" destId="{3F160336-8634-4855-96A2-74266823EC42}" srcOrd="0" destOrd="0" presId="urn:microsoft.com/office/officeart/2005/8/layout/orgChart1"/>
    <dgm:cxn modelId="{4069B3D8-B5D3-4D40-A647-FB37EDE6C34B}" type="presOf" srcId="{FF5FE067-A300-4CCE-87FC-0D8BE2D4AA7D}" destId="{1F61DAC1-8011-4DC7-BA50-F37E0F7300DF}" srcOrd="0" destOrd="0" presId="urn:microsoft.com/office/officeart/2005/8/layout/orgChart1"/>
    <dgm:cxn modelId="{FF3DE9D8-EC70-4D00-9D5B-40365BA08C82}" srcId="{533E2C17-730F-4938-9AD2-FDCDDDEE9E3F}" destId="{4D5E3CD4-4D01-4295-868B-D7D343ED1C68}" srcOrd="1" destOrd="0" parTransId="{6B4FABC1-6C97-4D13-8B99-F481F317C6CC}" sibTransId="{BE7974E1-6555-41F3-946D-12CA5166626C}"/>
    <dgm:cxn modelId="{CBC12CDA-65C3-4B55-A90B-99FEDC00DF56}" type="presOf" srcId="{FD2A5796-C622-4ACA-9B38-31CCB002E9E3}" destId="{C7A38511-FFDE-4439-AAB9-36823C7D74B5}" srcOrd="0" destOrd="0" presId="urn:microsoft.com/office/officeart/2005/8/layout/orgChart1"/>
    <dgm:cxn modelId="{7A680BDC-383B-4D7F-8510-C79FE300B9F9}" type="presOf" srcId="{4D5E3CD4-4D01-4295-868B-D7D343ED1C68}" destId="{3C599FE7-1439-4389-B941-A9CD8EBB9AE9}" srcOrd="0" destOrd="0" presId="urn:microsoft.com/office/officeart/2005/8/layout/orgChart1"/>
    <dgm:cxn modelId="{B2CAE7E0-9A95-4B2E-BDCE-88D87B00D62F}" type="presOf" srcId="{577F7E12-6A17-4B3B-AB6D-61E256E4BA82}" destId="{39D2FA4E-1BBF-43D8-9C63-7ED994B6FB75}" srcOrd="0" destOrd="0" presId="urn:microsoft.com/office/officeart/2005/8/layout/orgChart1"/>
    <dgm:cxn modelId="{37715DF6-D1C8-48B2-A211-7D92FBE6C15D}" type="presOf" srcId="{8D930458-049A-4947-AEAB-217F1FFE1198}" destId="{A38B8C95-0FF6-4917-8396-F9E016A356F8}" srcOrd="0" destOrd="0" presId="urn:microsoft.com/office/officeart/2005/8/layout/orgChart1"/>
    <dgm:cxn modelId="{E721DB37-35D0-4D1F-8809-DB151DF51899}" type="presParOf" srcId="{3CA9D6E9-D636-4C3B-B2C8-F7EB39E93D70}" destId="{419041C6-5C2C-4666-8AEF-F509C2795DBF}" srcOrd="0" destOrd="0" presId="urn:microsoft.com/office/officeart/2005/8/layout/orgChart1"/>
    <dgm:cxn modelId="{15634E92-8E92-4376-813F-6031EACB6E5C}" type="presParOf" srcId="{419041C6-5C2C-4666-8AEF-F509C2795DBF}" destId="{99CA701B-A285-499C-88DA-A9604C94D7F1}" srcOrd="0" destOrd="0" presId="urn:microsoft.com/office/officeart/2005/8/layout/orgChart1"/>
    <dgm:cxn modelId="{D521299C-CED3-41CD-8A0E-7E2953389545}" type="presParOf" srcId="{99CA701B-A285-499C-88DA-A9604C94D7F1}" destId="{5C7841E7-FB61-4F5C-92BC-CB9CB6B676E3}" srcOrd="0" destOrd="0" presId="urn:microsoft.com/office/officeart/2005/8/layout/orgChart1"/>
    <dgm:cxn modelId="{0CF9DE1A-6D2B-426D-BBA4-204725EF10EB}" type="presParOf" srcId="{99CA701B-A285-499C-88DA-A9604C94D7F1}" destId="{C84048D7-D433-4537-93DF-E8A265E1FDCF}" srcOrd="1" destOrd="0" presId="urn:microsoft.com/office/officeart/2005/8/layout/orgChart1"/>
    <dgm:cxn modelId="{6F75AA2C-5970-464F-9F29-5D23D9FEE35E}" type="presParOf" srcId="{419041C6-5C2C-4666-8AEF-F509C2795DBF}" destId="{74DE09C5-E2E6-4BA6-A1E1-12D21A9AC15A}" srcOrd="1" destOrd="0" presId="urn:microsoft.com/office/officeart/2005/8/layout/orgChart1"/>
    <dgm:cxn modelId="{A8D53885-7E94-4307-A54D-9E09CD28A54A}" type="presParOf" srcId="{74DE09C5-E2E6-4BA6-A1E1-12D21A9AC15A}" destId="{CA7BA9E5-7532-4825-977A-16B0A4CFFD4C}" srcOrd="0" destOrd="0" presId="urn:microsoft.com/office/officeart/2005/8/layout/orgChart1"/>
    <dgm:cxn modelId="{821701F1-DF3A-4E73-81A0-0E25E189B319}" type="presParOf" srcId="{74DE09C5-E2E6-4BA6-A1E1-12D21A9AC15A}" destId="{D2F3844D-6105-423A-A911-D9C62E057088}" srcOrd="1" destOrd="0" presId="urn:microsoft.com/office/officeart/2005/8/layout/orgChart1"/>
    <dgm:cxn modelId="{4C94BD4F-8B06-4850-A41B-82E7184BF0FF}" type="presParOf" srcId="{D2F3844D-6105-423A-A911-D9C62E057088}" destId="{BCA90516-0894-4BAB-8C90-697362E0A6DB}" srcOrd="0" destOrd="0" presId="urn:microsoft.com/office/officeart/2005/8/layout/orgChart1"/>
    <dgm:cxn modelId="{7378547A-6AD0-4C33-9EEC-0CDE879022B6}" type="presParOf" srcId="{BCA90516-0894-4BAB-8C90-697362E0A6DB}" destId="{6904554D-2E8F-4179-9AAB-A11BF7F571DE}" srcOrd="0" destOrd="0" presId="urn:microsoft.com/office/officeart/2005/8/layout/orgChart1"/>
    <dgm:cxn modelId="{EACFDD8A-F2B9-4A4C-8DB9-291BA4FB9F6C}" type="presParOf" srcId="{BCA90516-0894-4BAB-8C90-697362E0A6DB}" destId="{15798897-A666-40B3-8F24-DB51572D29B8}" srcOrd="1" destOrd="0" presId="urn:microsoft.com/office/officeart/2005/8/layout/orgChart1"/>
    <dgm:cxn modelId="{9B073F4F-E93F-415F-AAE3-D9BC087A2899}" type="presParOf" srcId="{D2F3844D-6105-423A-A911-D9C62E057088}" destId="{F3CCC5EE-65A8-4078-A3EE-706FC3078A87}" srcOrd="1" destOrd="0" presId="urn:microsoft.com/office/officeart/2005/8/layout/orgChart1"/>
    <dgm:cxn modelId="{D68108FA-A8B0-4524-9704-CBF2AC965596}" type="presParOf" srcId="{F3CCC5EE-65A8-4078-A3EE-706FC3078A87}" destId="{EAB648D2-547A-4EEE-B061-4747943F6837}" srcOrd="0" destOrd="0" presId="urn:microsoft.com/office/officeart/2005/8/layout/orgChart1"/>
    <dgm:cxn modelId="{184487C3-D5D5-42EF-BDF3-3F83CA4094DA}" type="presParOf" srcId="{F3CCC5EE-65A8-4078-A3EE-706FC3078A87}" destId="{968D163D-F470-4EDA-A463-56835958EA15}" srcOrd="1" destOrd="0" presId="urn:microsoft.com/office/officeart/2005/8/layout/orgChart1"/>
    <dgm:cxn modelId="{6A5F6F89-BEBE-4450-8050-9A42B668E6A1}" type="presParOf" srcId="{968D163D-F470-4EDA-A463-56835958EA15}" destId="{072B35FE-F6E1-4739-89DA-A983705F24AC}" srcOrd="0" destOrd="0" presId="urn:microsoft.com/office/officeart/2005/8/layout/orgChart1"/>
    <dgm:cxn modelId="{24373501-B9EE-4FEA-A18B-EE4FEB2E54B3}" type="presParOf" srcId="{072B35FE-F6E1-4739-89DA-A983705F24AC}" destId="{1DDC70DC-2389-4182-956B-FEEDB7B17A83}" srcOrd="0" destOrd="0" presId="urn:microsoft.com/office/officeart/2005/8/layout/orgChart1"/>
    <dgm:cxn modelId="{A555E6A7-6E55-4807-80D9-29143D070007}" type="presParOf" srcId="{072B35FE-F6E1-4739-89DA-A983705F24AC}" destId="{646485DD-80C2-41C0-8118-894330D7A6B1}" srcOrd="1" destOrd="0" presId="urn:microsoft.com/office/officeart/2005/8/layout/orgChart1"/>
    <dgm:cxn modelId="{9D639FAB-A86D-4A31-8A12-C46E46091D27}" type="presParOf" srcId="{968D163D-F470-4EDA-A463-56835958EA15}" destId="{DA7F9194-AD6B-4778-9D8F-6B0FF1AAFEBF}" srcOrd="1" destOrd="0" presId="urn:microsoft.com/office/officeart/2005/8/layout/orgChart1"/>
    <dgm:cxn modelId="{61326854-5857-40C1-BDF4-C9C4CF571758}" type="presParOf" srcId="{968D163D-F470-4EDA-A463-56835958EA15}" destId="{7BDF99C8-1A55-4F94-8509-A777D0ED180E}" srcOrd="2" destOrd="0" presId="urn:microsoft.com/office/officeart/2005/8/layout/orgChart1"/>
    <dgm:cxn modelId="{53148370-5F14-4B06-A84C-0CF4341E5599}" type="presParOf" srcId="{D2F3844D-6105-423A-A911-D9C62E057088}" destId="{2D72FCEB-C5BD-4217-958A-5D13190C8FC3}" srcOrd="2" destOrd="0" presId="urn:microsoft.com/office/officeart/2005/8/layout/orgChart1"/>
    <dgm:cxn modelId="{813C37F0-15C6-42D4-86D4-2025CCD23EBC}" type="presParOf" srcId="{74DE09C5-E2E6-4BA6-A1E1-12D21A9AC15A}" destId="{3F160336-8634-4855-96A2-74266823EC42}" srcOrd="2" destOrd="0" presId="urn:microsoft.com/office/officeart/2005/8/layout/orgChart1"/>
    <dgm:cxn modelId="{7B48D984-5353-4FF4-BD9C-A6A9D1E66BF6}" type="presParOf" srcId="{74DE09C5-E2E6-4BA6-A1E1-12D21A9AC15A}" destId="{9FF036BC-A076-411A-8FB9-00539D15592E}" srcOrd="3" destOrd="0" presId="urn:microsoft.com/office/officeart/2005/8/layout/orgChart1"/>
    <dgm:cxn modelId="{E40A7D89-9145-4FC0-8598-BCB13E1C5404}" type="presParOf" srcId="{9FF036BC-A076-411A-8FB9-00539D15592E}" destId="{2EBBAED7-A9C7-42E4-A1A1-946932BD30CE}" srcOrd="0" destOrd="0" presId="urn:microsoft.com/office/officeart/2005/8/layout/orgChart1"/>
    <dgm:cxn modelId="{2F66BFC4-E4D8-4FBF-AB5A-637AC95FDD56}" type="presParOf" srcId="{2EBBAED7-A9C7-42E4-A1A1-946932BD30CE}" destId="{3C599FE7-1439-4389-B941-A9CD8EBB9AE9}" srcOrd="0" destOrd="0" presId="urn:microsoft.com/office/officeart/2005/8/layout/orgChart1"/>
    <dgm:cxn modelId="{B901813D-308F-4DA2-977E-6E3D402BE6B1}" type="presParOf" srcId="{2EBBAED7-A9C7-42E4-A1A1-946932BD30CE}" destId="{6A75152B-6E1F-4C7C-97F9-520EB7BDD08B}" srcOrd="1" destOrd="0" presId="urn:microsoft.com/office/officeart/2005/8/layout/orgChart1"/>
    <dgm:cxn modelId="{12B6D669-60CC-4146-95BF-33B8E3D91662}" type="presParOf" srcId="{9FF036BC-A076-411A-8FB9-00539D15592E}" destId="{CC20ABDC-1A3C-4089-A655-A7E9570A913C}" srcOrd="1" destOrd="0" presId="urn:microsoft.com/office/officeart/2005/8/layout/orgChart1"/>
    <dgm:cxn modelId="{2E58E74E-CC6B-4472-B8CA-C77780D1BAC9}" type="presParOf" srcId="{9FF036BC-A076-411A-8FB9-00539D15592E}" destId="{A61B97F1-D2B8-4215-84A3-EE3FE71D0C47}" srcOrd="2" destOrd="0" presId="urn:microsoft.com/office/officeart/2005/8/layout/orgChart1"/>
    <dgm:cxn modelId="{36C8AE43-FBF7-4A8F-889C-51D979CBE13A}" type="presParOf" srcId="{74DE09C5-E2E6-4BA6-A1E1-12D21A9AC15A}" destId="{C7A38511-FFDE-4439-AAB9-36823C7D74B5}" srcOrd="4" destOrd="0" presId="urn:microsoft.com/office/officeart/2005/8/layout/orgChart1"/>
    <dgm:cxn modelId="{A25EE198-7E9D-4E28-953A-C001DD415160}" type="presParOf" srcId="{74DE09C5-E2E6-4BA6-A1E1-12D21A9AC15A}" destId="{696521F2-2699-451B-B3BD-B2E3DC010A79}" srcOrd="5" destOrd="0" presId="urn:microsoft.com/office/officeart/2005/8/layout/orgChart1"/>
    <dgm:cxn modelId="{7B3ADABB-F793-495C-B33B-5E099E15F799}" type="presParOf" srcId="{696521F2-2699-451B-B3BD-B2E3DC010A79}" destId="{FBEB67B1-CEBD-46D3-87BA-FF219F10A0F1}" srcOrd="0" destOrd="0" presId="urn:microsoft.com/office/officeart/2005/8/layout/orgChart1"/>
    <dgm:cxn modelId="{8CBB8054-D949-44F8-B189-5B145A28D50B}" type="presParOf" srcId="{FBEB67B1-CEBD-46D3-87BA-FF219F10A0F1}" destId="{EB7A05B1-221D-4116-8176-6C48C0F7049C}" srcOrd="0" destOrd="0" presId="urn:microsoft.com/office/officeart/2005/8/layout/orgChart1"/>
    <dgm:cxn modelId="{1DCCD13A-0267-4C61-A23F-34EE575A5B8B}" type="presParOf" srcId="{FBEB67B1-CEBD-46D3-87BA-FF219F10A0F1}" destId="{196CFA12-1E1A-4F0F-B91F-8BD4D5818524}" srcOrd="1" destOrd="0" presId="urn:microsoft.com/office/officeart/2005/8/layout/orgChart1"/>
    <dgm:cxn modelId="{A0289598-560C-41F8-A22B-07474AFEFB02}" type="presParOf" srcId="{696521F2-2699-451B-B3BD-B2E3DC010A79}" destId="{ABE1A083-38B2-4F8F-B627-A2CE32AC76D8}" srcOrd="1" destOrd="0" presId="urn:microsoft.com/office/officeart/2005/8/layout/orgChart1"/>
    <dgm:cxn modelId="{D69F255B-11CA-477C-8550-F103B1C1C6F1}" type="presParOf" srcId="{696521F2-2699-451B-B3BD-B2E3DC010A79}" destId="{9D75AFD8-00E5-4BD6-9E75-3D7B1FEA243C}" srcOrd="2" destOrd="0" presId="urn:microsoft.com/office/officeart/2005/8/layout/orgChart1"/>
    <dgm:cxn modelId="{BAB55EDD-E275-4F23-A9B0-0D77432C5C80}" type="presParOf" srcId="{74DE09C5-E2E6-4BA6-A1E1-12D21A9AC15A}" destId="{5B8EF4B9-8D00-4FB9-84D8-9BE7F3AAB979}" srcOrd="6" destOrd="0" presId="urn:microsoft.com/office/officeart/2005/8/layout/orgChart1"/>
    <dgm:cxn modelId="{B6FAA8D6-F8D9-4ED7-A341-F2BFE998012B}" type="presParOf" srcId="{74DE09C5-E2E6-4BA6-A1E1-12D21A9AC15A}" destId="{8771BEC3-254F-486E-A1C1-21CDC3E19770}" srcOrd="7" destOrd="0" presId="urn:microsoft.com/office/officeart/2005/8/layout/orgChart1"/>
    <dgm:cxn modelId="{27594AC7-653F-4D82-81F9-786164980525}" type="presParOf" srcId="{8771BEC3-254F-486E-A1C1-21CDC3E19770}" destId="{29E3BF70-5CCF-459F-BB19-6E8400052F91}" srcOrd="0" destOrd="0" presId="urn:microsoft.com/office/officeart/2005/8/layout/orgChart1"/>
    <dgm:cxn modelId="{50E8A66E-9ED5-450A-A741-C3219B337994}" type="presParOf" srcId="{29E3BF70-5CCF-459F-BB19-6E8400052F91}" destId="{39D2FA4E-1BBF-43D8-9C63-7ED994B6FB75}" srcOrd="0" destOrd="0" presId="urn:microsoft.com/office/officeart/2005/8/layout/orgChart1"/>
    <dgm:cxn modelId="{8144EE1F-A166-48F4-B78A-46956C1EB826}" type="presParOf" srcId="{29E3BF70-5CCF-459F-BB19-6E8400052F91}" destId="{B3D44853-C744-4393-AB9E-9D2C50655B6A}" srcOrd="1" destOrd="0" presId="urn:microsoft.com/office/officeart/2005/8/layout/orgChart1"/>
    <dgm:cxn modelId="{6A6A269D-8111-4AAD-BBBF-C7F630B7430F}" type="presParOf" srcId="{8771BEC3-254F-486E-A1C1-21CDC3E19770}" destId="{AD6315C6-C779-406E-A7FE-3A75D45C8F18}" srcOrd="1" destOrd="0" presId="urn:microsoft.com/office/officeart/2005/8/layout/orgChart1"/>
    <dgm:cxn modelId="{35891D50-140B-433A-AB96-CABEA20AFF73}" type="presParOf" srcId="{AD6315C6-C779-406E-A7FE-3A75D45C8F18}" destId="{A84E943F-B209-4876-8016-9E0BF6A770CA}" srcOrd="0" destOrd="0" presId="urn:microsoft.com/office/officeart/2005/8/layout/orgChart1"/>
    <dgm:cxn modelId="{F939311F-8D32-413C-8C29-D37F9929A631}" type="presParOf" srcId="{AD6315C6-C779-406E-A7FE-3A75D45C8F18}" destId="{00C8E9C0-900A-4715-B51D-AC71B4206576}" srcOrd="1" destOrd="0" presId="urn:microsoft.com/office/officeart/2005/8/layout/orgChart1"/>
    <dgm:cxn modelId="{DC1DC10E-D49A-49F6-9D43-422D75C78E5A}" type="presParOf" srcId="{00C8E9C0-900A-4715-B51D-AC71B4206576}" destId="{5DBC34BE-521F-4A3C-B8BC-EE1840808446}" srcOrd="0" destOrd="0" presId="urn:microsoft.com/office/officeart/2005/8/layout/orgChart1"/>
    <dgm:cxn modelId="{46A80063-9710-4669-ACB7-66BE3A16ECE5}" type="presParOf" srcId="{5DBC34BE-521F-4A3C-B8BC-EE1840808446}" destId="{C89D9A73-DA94-432A-B63A-669A54150542}" srcOrd="0" destOrd="0" presId="urn:microsoft.com/office/officeart/2005/8/layout/orgChart1"/>
    <dgm:cxn modelId="{1E566859-DD8F-44B0-83E7-B7EE3C3A9C96}" type="presParOf" srcId="{5DBC34BE-521F-4A3C-B8BC-EE1840808446}" destId="{5B88BD45-5227-40DB-B174-B0050B9E1DDA}" srcOrd="1" destOrd="0" presId="urn:microsoft.com/office/officeart/2005/8/layout/orgChart1"/>
    <dgm:cxn modelId="{C51D6152-FED3-4919-95A8-A55821488482}" type="presParOf" srcId="{00C8E9C0-900A-4715-B51D-AC71B4206576}" destId="{57BA2358-C3A5-464F-9713-EF2934A6672A}" srcOrd="1" destOrd="0" presId="urn:microsoft.com/office/officeart/2005/8/layout/orgChart1"/>
    <dgm:cxn modelId="{EACE05F7-70FB-48F4-A887-79C09B22E632}" type="presParOf" srcId="{00C8E9C0-900A-4715-B51D-AC71B4206576}" destId="{3481FC4A-61CC-4E4B-8235-1DA591AACFCA}" srcOrd="2" destOrd="0" presId="urn:microsoft.com/office/officeart/2005/8/layout/orgChart1"/>
    <dgm:cxn modelId="{B5CB6200-37B6-4771-98A1-6F32001197C8}" type="presParOf" srcId="{AD6315C6-C779-406E-A7FE-3A75D45C8F18}" destId="{1F61DAC1-8011-4DC7-BA50-F37E0F7300DF}" srcOrd="2" destOrd="0" presId="urn:microsoft.com/office/officeart/2005/8/layout/orgChart1"/>
    <dgm:cxn modelId="{4C1D7706-A986-4055-AA37-64457344E6C2}" type="presParOf" srcId="{AD6315C6-C779-406E-A7FE-3A75D45C8F18}" destId="{7110713C-F7B4-4BE4-B85E-7AAE53F5E998}" srcOrd="3" destOrd="0" presId="urn:microsoft.com/office/officeart/2005/8/layout/orgChart1"/>
    <dgm:cxn modelId="{A715E8F5-F757-4D2D-80B5-71363897A497}" type="presParOf" srcId="{7110713C-F7B4-4BE4-B85E-7AAE53F5E998}" destId="{D2D1F425-43B2-4A2C-8100-2119DE35CFF8}" srcOrd="0" destOrd="0" presId="urn:microsoft.com/office/officeart/2005/8/layout/orgChart1"/>
    <dgm:cxn modelId="{B8EFB0B6-E6B7-4860-9423-BD0677C9A54A}" type="presParOf" srcId="{D2D1F425-43B2-4A2C-8100-2119DE35CFF8}" destId="{A38B8C95-0FF6-4917-8396-F9E016A356F8}" srcOrd="0" destOrd="0" presId="urn:microsoft.com/office/officeart/2005/8/layout/orgChart1"/>
    <dgm:cxn modelId="{C16862F6-582B-4835-8948-E4E90D4159BA}" type="presParOf" srcId="{D2D1F425-43B2-4A2C-8100-2119DE35CFF8}" destId="{B41D3991-4461-4422-A484-25A8F5DBF376}" srcOrd="1" destOrd="0" presId="urn:microsoft.com/office/officeart/2005/8/layout/orgChart1"/>
    <dgm:cxn modelId="{0BFF6672-B521-4EF7-9CEA-553C67CD4A30}" type="presParOf" srcId="{7110713C-F7B4-4BE4-B85E-7AAE53F5E998}" destId="{9118E6CE-F83C-4598-8F52-AF3FE7029154}" srcOrd="1" destOrd="0" presId="urn:microsoft.com/office/officeart/2005/8/layout/orgChart1"/>
    <dgm:cxn modelId="{BDFF93D5-F1F2-4235-9A2E-F4D5E8B9BA9C}" type="presParOf" srcId="{7110713C-F7B4-4BE4-B85E-7AAE53F5E998}" destId="{2F75B0DC-4E7F-4C8A-9AF0-A3568A811A58}" srcOrd="2" destOrd="0" presId="urn:microsoft.com/office/officeart/2005/8/layout/orgChart1"/>
    <dgm:cxn modelId="{357B6E5E-320E-40FC-975A-E4C1D9FE564D}" type="presParOf" srcId="{AD6315C6-C779-406E-A7FE-3A75D45C8F18}" destId="{C8730DBE-C438-4BCD-A9B7-514B4B988EE0}" srcOrd="4" destOrd="0" presId="urn:microsoft.com/office/officeart/2005/8/layout/orgChart1"/>
    <dgm:cxn modelId="{F2E03B76-8B6C-49A3-BDA5-E253232797CB}" type="presParOf" srcId="{AD6315C6-C779-406E-A7FE-3A75D45C8F18}" destId="{3A068564-439D-4F0B-BB4C-B18D5A739CC4}" srcOrd="5" destOrd="0" presId="urn:microsoft.com/office/officeart/2005/8/layout/orgChart1"/>
    <dgm:cxn modelId="{ABD7105C-CCC3-4136-8EF7-5602AEEB82C9}" type="presParOf" srcId="{3A068564-439D-4F0B-BB4C-B18D5A739CC4}" destId="{7A5BE9DF-6E8F-4C36-BBCB-694E051646BE}" srcOrd="0" destOrd="0" presId="urn:microsoft.com/office/officeart/2005/8/layout/orgChart1"/>
    <dgm:cxn modelId="{554F2536-0E23-43A4-889D-4F4F40826E2C}" type="presParOf" srcId="{7A5BE9DF-6E8F-4C36-BBCB-694E051646BE}" destId="{CF3F7F12-B43C-40FF-A997-F41C89611BD6}" srcOrd="0" destOrd="0" presId="urn:microsoft.com/office/officeart/2005/8/layout/orgChart1"/>
    <dgm:cxn modelId="{B92C500D-26F7-4324-9EA1-C5D2CA8F4958}" type="presParOf" srcId="{7A5BE9DF-6E8F-4C36-BBCB-694E051646BE}" destId="{82B8416C-A4C8-4C0C-9C09-8DF0B2BF224A}" srcOrd="1" destOrd="0" presId="urn:microsoft.com/office/officeart/2005/8/layout/orgChart1"/>
    <dgm:cxn modelId="{D9066D88-E0DF-4C4A-A91E-B497E47870AC}" type="presParOf" srcId="{3A068564-439D-4F0B-BB4C-B18D5A739CC4}" destId="{7BBAEFCD-32B1-4C19-8EDC-F05361E4BD05}" srcOrd="1" destOrd="0" presId="urn:microsoft.com/office/officeart/2005/8/layout/orgChart1"/>
    <dgm:cxn modelId="{CF04DC75-EB1C-4F54-B22E-D4585A3D6D2E}" type="presParOf" srcId="{3A068564-439D-4F0B-BB4C-B18D5A739CC4}" destId="{36D70C4E-80C4-4C91-AEE2-5C25DFE31EB4}" srcOrd="2" destOrd="0" presId="urn:microsoft.com/office/officeart/2005/8/layout/orgChart1"/>
    <dgm:cxn modelId="{9D14122A-47C5-49A3-9A04-A99A2864288F}" type="presParOf" srcId="{8771BEC3-254F-486E-A1C1-21CDC3E19770}" destId="{6D2A30D9-CED5-4CAF-A85D-7D194502FB94}" srcOrd="2" destOrd="0" presId="urn:microsoft.com/office/officeart/2005/8/layout/orgChart1"/>
    <dgm:cxn modelId="{38219AD1-EC12-40F0-B87F-752D334C90A3}" type="presParOf" srcId="{419041C6-5C2C-4666-8AEF-F509C2795DBF}" destId="{16AB22AA-76C2-4F3D-A6A8-E0318102EEA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003EAF-907A-4972-8DDF-73F642FADE5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nl-BE"/>
        </a:p>
      </dgm:t>
    </dgm:pt>
    <dgm:pt modelId="{533E2C17-730F-4938-9AD2-FDCDDDEE9E3F}">
      <dgm:prSet phldrT="[Tekst]"/>
      <dgm:spPr/>
      <dgm:t>
        <a:bodyPr/>
        <a:lstStyle/>
        <a:p>
          <a:r>
            <a:rPr lang="nl-BE" dirty="0"/>
            <a:t>Label</a:t>
          </a:r>
        </a:p>
      </dgm:t>
    </dgm:pt>
    <dgm:pt modelId="{5BCA66F2-35D8-4B8F-8297-5943C7472848}" type="parTrans" cxnId="{B227C80B-1133-4897-9B07-991F709F4E32}">
      <dgm:prSet/>
      <dgm:spPr/>
      <dgm:t>
        <a:bodyPr/>
        <a:lstStyle/>
        <a:p>
          <a:endParaRPr lang="nl-BE"/>
        </a:p>
      </dgm:t>
    </dgm:pt>
    <dgm:pt modelId="{E749D35D-279F-4AD9-A168-4FF573B368CB}" type="sibTrans" cxnId="{B227C80B-1133-4897-9B07-991F709F4E32}">
      <dgm:prSet/>
      <dgm:spPr/>
      <dgm:t>
        <a:bodyPr/>
        <a:lstStyle/>
        <a:p>
          <a:endParaRPr lang="nl-BE"/>
        </a:p>
      </dgm:t>
    </dgm:pt>
    <dgm:pt modelId="{3FC9D266-1FC1-4C0D-B0A0-C359C707642A}">
      <dgm:prSet phldrT="[Tekst]"/>
      <dgm:spPr/>
      <dgm:t>
        <a:bodyPr/>
        <a:lstStyle/>
        <a:p>
          <a:r>
            <a:rPr lang="nl-BE" dirty="0"/>
            <a:t>EKOENERGY</a:t>
          </a:r>
        </a:p>
      </dgm:t>
    </dgm:pt>
    <dgm:pt modelId="{2D80ECBF-4C3D-4D18-8B2D-D443E7D77351}" type="parTrans" cxnId="{CF58E0B8-B578-44CE-9F9D-2F7EC5834FDD}">
      <dgm:prSet/>
      <dgm:spPr/>
      <dgm:t>
        <a:bodyPr/>
        <a:lstStyle/>
        <a:p>
          <a:endParaRPr lang="nl-BE"/>
        </a:p>
      </dgm:t>
    </dgm:pt>
    <dgm:pt modelId="{0A47F70F-3CFF-4A4E-BB4D-64B79D8C0772}" type="sibTrans" cxnId="{CF58E0B8-B578-44CE-9F9D-2F7EC5834FDD}">
      <dgm:prSet/>
      <dgm:spPr/>
      <dgm:t>
        <a:bodyPr/>
        <a:lstStyle/>
        <a:p>
          <a:endParaRPr lang="nl-BE"/>
        </a:p>
      </dgm:t>
    </dgm:pt>
    <dgm:pt modelId="{4D5E3CD4-4D01-4295-868B-D7D343ED1C68}">
      <dgm:prSet phldrT="[Tekst]"/>
      <dgm:spPr/>
      <dgm:t>
        <a:bodyPr/>
        <a:lstStyle/>
        <a:p>
          <a:r>
            <a:rPr lang="nl-BE" dirty="0"/>
            <a:t>Better Biomass (NTA8080)</a:t>
          </a:r>
        </a:p>
      </dgm:t>
    </dgm:pt>
    <dgm:pt modelId="{6B4FABC1-6C97-4D13-8B99-F481F317C6CC}" type="parTrans" cxnId="{FF3DE9D8-EC70-4D00-9D5B-40365BA08C82}">
      <dgm:prSet/>
      <dgm:spPr/>
      <dgm:t>
        <a:bodyPr/>
        <a:lstStyle/>
        <a:p>
          <a:endParaRPr lang="nl-BE"/>
        </a:p>
      </dgm:t>
    </dgm:pt>
    <dgm:pt modelId="{BE7974E1-6555-41F3-946D-12CA5166626C}" type="sibTrans" cxnId="{FF3DE9D8-EC70-4D00-9D5B-40365BA08C82}">
      <dgm:prSet/>
      <dgm:spPr/>
      <dgm:t>
        <a:bodyPr/>
        <a:lstStyle/>
        <a:p>
          <a:endParaRPr lang="nl-BE"/>
        </a:p>
      </dgm:t>
    </dgm:pt>
    <dgm:pt modelId="{D6E2A4C3-2DF6-4EDB-A534-024918F55066}">
      <dgm:prSet phldrT="[Tekst]" custT="1"/>
      <dgm:spPr/>
      <dgm:t>
        <a:bodyPr/>
        <a:lstStyle/>
        <a:p>
          <a:r>
            <a:rPr lang="nl-BE" sz="1000" dirty="0"/>
            <a:t>CertifHy Low Carbon</a:t>
          </a:r>
        </a:p>
      </dgm:t>
    </dgm:pt>
    <dgm:pt modelId="{BF140D22-B4DF-41D6-B022-127C6BCB0588}" type="parTrans" cxnId="{8DBB0138-E449-41E9-BDF0-65E1420C2C56}">
      <dgm:prSet/>
      <dgm:spPr/>
      <dgm:t>
        <a:bodyPr/>
        <a:lstStyle/>
        <a:p>
          <a:endParaRPr lang="nl-BE"/>
        </a:p>
      </dgm:t>
    </dgm:pt>
    <dgm:pt modelId="{19C33F78-D2BF-468C-B9CA-EBCE2C9F37C1}" type="sibTrans" cxnId="{8DBB0138-E449-41E9-BDF0-65E1420C2C56}">
      <dgm:prSet/>
      <dgm:spPr/>
      <dgm:t>
        <a:bodyPr/>
        <a:lstStyle/>
        <a:p>
          <a:endParaRPr lang="nl-BE"/>
        </a:p>
      </dgm:t>
    </dgm:pt>
    <dgm:pt modelId="{B931DD17-B73A-480B-B47D-C96E379A1426}">
      <dgm:prSet phldrT="[Tekst]"/>
      <dgm:spPr/>
      <dgm:t>
        <a:bodyPr/>
        <a:lstStyle/>
        <a:p>
          <a:r>
            <a:rPr lang="nl-BE" dirty="0"/>
            <a:t>TüvSüd</a:t>
          </a:r>
        </a:p>
      </dgm:t>
    </dgm:pt>
    <dgm:pt modelId="{FD2A5796-C622-4ACA-9B38-31CCB002E9E3}" type="parTrans" cxnId="{B4C7CF6F-8826-46BA-979E-1395D0CEA927}">
      <dgm:prSet/>
      <dgm:spPr/>
      <dgm:t>
        <a:bodyPr/>
        <a:lstStyle/>
        <a:p>
          <a:endParaRPr lang="nl-BE"/>
        </a:p>
      </dgm:t>
    </dgm:pt>
    <dgm:pt modelId="{3884992F-5A34-4282-A4FF-E79C05962891}" type="sibTrans" cxnId="{B4C7CF6F-8826-46BA-979E-1395D0CEA927}">
      <dgm:prSet/>
      <dgm:spPr/>
      <dgm:t>
        <a:bodyPr/>
        <a:lstStyle/>
        <a:p>
          <a:endParaRPr lang="nl-BE"/>
        </a:p>
      </dgm:t>
    </dgm:pt>
    <dgm:pt modelId="{8D930458-049A-4947-AEAB-217F1FFE1198}">
      <dgm:prSet phldrT="[Tekst]" custT="1"/>
      <dgm:spPr/>
      <dgm:t>
        <a:bodyPr/>
        <a:lstStyle/>
        <a:p>
          <a:r>
            <a:rPr lang="nl-BE" sz="1000" dirty="0"/>
            <a:t>CertifHy Renewable</a:t>
          </a:r>
          <a:endParaRPr lang="nl-BE" sz="1400" dirty="0"/>
        </a:p>
      </dgm:t>
    </dgm:pt>
    <dgm:pt modelId="{FF5FE067-A300-4CCE-87FC-0D8BE2D4AA7D}" type="parTrans" cxnId="{8188E08F-27AF-4B77-BA80-84CD66EF5D90}">
      <dgm:prSet/>
      <dgm:spPr/>
      <dgm:t>
        <a:bodyPr/>
        <a:lstStyle/>
        <a:p>
          <a:endParaRPr lang="nl-BE"/>
        </a:p>
      </dgm:t>
    </dgm:pt>
    <dgm:pt modelId="{7B31E771-E845-4EE8-9CC6-A9AAFF83D5F3}" type="sibTrans" cxnId="{8188E08F-27AF-4B77-BA80-84CD66EF5D90}">
      <dgm:prSet/>
      <dgm:spPr/>
      <dgm:t>
        <a:bodyPr/>
        <a:lstStyle/>
        <a:p>
          <a:endParaRPr lang="nl-BE"/>
        </a:p>
      </dgm:t>
    </dgm:pt>
    <dgm:pt modelId="{3CA9D6E9-D636-4C3B-B2C8-F7EB39E93D70}" type="pres">
      <dgm:prSet presAssocID="{65003EAF-907A-4972-8DDF-73F642FADE58}" presName="hierChild1" presStyleCnt="0">
        <dgm:presLayoutVars>
          <dgm:orgChart val="1"/>
          <dgm:chPref val="1"/>
          <dgm:dir/>
          <dgm:animOne val="branch"/>
          <dgm:animLvl val="lvl"/>
          <dgm:resizeHandles/>
        </dgm:presLayoutVars>
      </dgm:prSet>
      <dgm:spPr/>
    </dgm:pt>
    <dgm:pt modelId="{419041C6-5C2C-4666-8AEF-F509C2795DBF}" type="pres">
      <dgm:prSet presAssocID="{533E2C17-730F-4938-9AD2-FDCDDDEE9E3F}" presName="hierRoot1" presStyleCnt="0">
        <dgm:presLayoutVars>
          <dgm:hierBranch val="init"/>
        </dgm:presLayoutVars>
      </dgm:prSet>
      <dgm:spPr/>
    </dgm:pt>
    <dgm:pt modelId="{99CA701B-A285-499C-88DA-A9604C94D7F1}" type="pres">
      <dgm:prSet presAssocID="{533E2C17-730F-4938-9AD2-FDCDDDEE9E3F}" presName="rootComposite1" presStyleCnt="0"/>
      <dgm:spPr/>
    </dgm:pt>
    <dgm:pt modelId="{5C7841E7-FB61-4F5C-92BC-CB9CB6B676E3}" type="pres">
      <dgm:prSet presAssocID="{533E2C17-730F-4938-9AD2-FDCDDDEE9E3F}" presName="rootText1" presStyleLbl="node0" presStyleIdx="0" presStyleCnt="1" custLinFactNeighborX="-689" custLinFactNeighborY="-14444">
        <dgm:presLayoutVars>
          <dgm:chPref val="3"/>
        </dgm:presLayoutVars>
      </dgm:prSet>
      <dgm:spPr/>
    </dgm:pt>
    <dgm:pt modelId="{C84048D7-D433-4537-93DF-E8A265E1FDCF}" type="pres">
      <dgm:prSet presAssocID="{533E2C17-730F-4938-9AD2-FDCDDDEE9E3F}" presName="rootConnector1" presStyleLbl="node1" presStyleIdx="0" presStyleCnt="0"/>
      <dgm:spPr/>
    </dgm:pt>
    <dgm:pt modelId="{74DE09C5-E2E6-4BA6-A1E1-12D21A9AC15A}" type="pres">
      <dgm:prSet presAssocID="{533E2C17-730F-4938-9AD2-FDCDDDEE9E3F}" presName="hierChild2" presStyleCnt="0"/>
      <dgm:spPr/>
    </dgm:pt>
    <dgm:pt modelId="{CA7BA9E5-7532-4825-977A-16B0A4CFFD4C}" type="pres">
      <dgm:prSet presAssocID="{2D80ECBF-4C3D-4D18-8B2D-D443E7D77351}" presName="Name37" presStyleLbl="parChTrans1D2" presStyleIdx="0" presStyleCnt="5"/>
      <dgm:spPr/>
    </dgm:pt>
    <dgm:pt modelId="{D2F3844D-6105-423A-A911-D9C62E057088}" type="pres">
      <dgm:prSet presAssocID="{3FC9D266-1FC1-4C0D-B0A0-C359C707642A}" presName="hierRoot2" presStyleCnt="0">
        <dgm:presLayoutVars>
          <dgm:hierBranch val="init"/>
        </dgm:presLayoutVars>
      </dgm:prSet>
      <dgm:spPr/>
    </dgm:pt>
    <dgm:pt modelId="{BCA90516-0894-4BAB-8C90-697362E0A6DB}" type="pres">
      <dgm:prSet presAssocID="{3FC9D266-1FC1-4C0D-B0A0-C359C707642A}" presName="rootComposite" presStyleCnt="0"/>
      <dgm:spPr/>
    </dgm:pt>
    <dgm:pt modelId="{6904554D-2E8F-4179-9AAB-A11BF7F571DE}" type="pres">
      <dgm:prSet presAssocID="{3FC9D266-1FC1-4C0D-B0A0-C359C707642A}" presName="rootText" presStyleLbl="node2" presStyleIdx="0" presStyleCnt="5">
        <dgm:presLayoutVars>
          <dgm:chPref val="3"/>
        </dgm:presLayoutVars>
      </dgm:prSet>
      <dgm:spPr/>
    </dgm:pt>
    <dgm:pt modelId="{15798897-A666-40B3-8F24-DB51572D29B8}" type="pres">
      <dgm:prSet presAssocID="{3FC9D266-1FC1-4C0D-B0A0-C359C707642A}" presName="rootConnector" presStyleLbl="node2" presStyleIdx="0" presStyleCnt="5"/>
      <dgm:spPr/>
    </dgm:pt>
    <dgm:pt modelId="{F3CCC5EE-65A8-4078-A3EE-706FC3078A87}" type="pres">
      <dgm:prSet presAssocID="{3FC9D266-1FC1-4C0D-B0A0-C359C707642A}" presName="hierChild4" presStyleCnt="0"/>
      <dgm:spPr/>
    </dgm:pt>
    <dgm:pt modelId="{2D72FCEB-C5BD-4217-958A-5D13190C8FC3}" type="pres">
      <dgm:prSet presAssocID="{3FC9D266-1FC1-4C0D-B0A0-C359C707642A}" presName="hierChild5" presStyleCnt="0"/>
      <dgm:spPr/>
    </dgm:pt>
    <dgm:pt modelId="{3F160336-8634-4855-96A2-74266823EC42}" type="pres">
      <dgm:prSet presAssocID="{6B4FABC1-6C97-4D13-8B99-F481F317C6CC}" presName="Name37" presStyleLbl="parChTrans1D2" presStyleIdx="1" presStyleCnt="5"/>
      <dgm:spPr/>
    </dgm:pt>
    <dgm:pt modelId="{9FF036BC-A076-411A-8FB9-00539D15592E}" type="pres">
      <dgm:prSet presAssocID="{4D5E3CD4-4D01-4295-868B-D7D343ED1C68}" presName="hierRoot2" presStyleCnt="0">
        <dgm:presLayoutVars>
          <dgm:hierBranch val="init"/>
        </dgm:presLayoutVars>
      </dgm:prSet>
      <dgm:spPr/>
    </dgm:pt>
    <dgm:pt modelId="{2EBBAED7-A9C7-42E4-A1A1-946932BD30CE}" type="pres">
      <dgm:prSet presAssocID="{4D5E3CD4-4D01-4295-868B-D7D343ED1C68}" presName="rootComposite" presStyleCnt="0"/>
      <dgm:spPr/>
    </dgm:pt>
    <dgm:pt modelId="{3C599FE7-1439-4389-B941-A9CD8EBB9AE9}" type="pres">
      <dgm:prSet presAssocID="{4D5E3CD4-4D01-4295-868B-D7D343ED1C68}" presName="rootText" presStyleLbl="node2" presStyleIdx="1" presStyleCnt="5">
        <dgm:presLayoutVars>
          <dgm:chPref val="3"/>
        </dgm:presLayoutVars>
      </dgm:prSet>
      <dgm:spPr/>
    </dgm:pt>
    <dgm:pt modelId="{6A75152B-6E1F-4C7C-97F9-520EB7BDD08B}" type="pres">
      <dgm:prSet presAssocID="{4D5E3CD4-4D01-4295-868B-D7D343ED1C68}" presName="rootConnector" presStyleLbl="node2" presStyleIdx="1" presStyleCnt="5"/>
      <dgm:spPr/>
    </dgm:pt>
    <dgm:pt modelId="{CC20ABDC-1A3C-4089-A655-A7E9570A913C}" type="pres">
      <dgm:prSet presAssocID="{4D5E3CD4-4D01-4295-868B-D7D343ED1C68}" presName="hierChild4" presStyleCnt="0"/>
      <dgm:spPr/>
    </dgm:pt>
    <dgm:pt modelId="{A61B97F1-D2B8-4215-84A3-EE3FE71D0C47}" type="pres">
      <dgm:prSet presAssocID="{4D5E3CD4-4D01-4295-868B-D7D343ED1C68}" presName="hierChild5" presStyleCnt="0"/>
      <dgm:spPr/>
    </dgm:pt>
    <dgm:pt modelId="{C7A38511-FFDE-4439-AAB9-36823C7D74B5}" type="pres">
      <dgm:prSet presAssocID="{FD2A5796-C622-4ACA-9B38-31CCB002E9E3}" presName="Name37" presStyleLbl="parChTrans1D2" presStyleIdx="2" presStyleCnt="5"/>
      <dgm:spPr/>
    </dgm:pt>
    <dgm:pt modelId="{696521F2-2699-451B-B3BD-B2E3DC010A79}" type="pres">
      <dgm:prSet presAssocID="{B931DD17-B73A-480B-B47D-C96E379A1426}" presName="hierRoot2" presStyleCnt="0">
        <dgm:presLayoutVars>
          <dgm:hierBranch val="init"/>
        </dgm:presLayoutVars>
      </dgm:prSet>
      <dgm:spPr/>
    </dgm:pt>
    <dgm:pt modelId="{FBEB67B1-CEBD-46D3-87BA-FF219F10A0F1}" type="pres">
      <dgm:prSet presAssocID="{B931DD17-B73A-480B-B47D-C96E379A1426}" presName="rootComposite" presStyleCnt="0"/>
      <dgm:spPr/>
    </dgm:pt>
    <dgm:pt modelId="{EB7A05B1-221D-4116-8176-6C48C0F7049C}" type="pres">
      <dgm:prSet presAssocID="{B931DD17-B73A-480B-B47D-C96E379A1426}" presName="rootText" presStyleLbl="node2" presStyleIdx="2" presStyleCnt="5">
        <dgm:presLayoutVars>
          <dgm:chPref val="3"/>
        </dgm:presLayoutVars>
      </dgm:prSet>
      <dgm:spPr/>
    </dgm:pt>
    <dgm:pt modelId="{196CFA12-1E1A-4F0F-B91F-8BD4D5818524}" type="pres">
      <dgm:prSet presAssocID="{B931DD17-B73A-480B-B47D-C96E379A1426}" presName="rootConnector" presStyleLbl="node2" presStyleIdx="2" presStyleCnt="5"/>
      <dgm:spPr/>
    </dgm:pt>
    <dgm:pt modelId="{ABE1A083-38B2-4F8F-B627-A2CE32AC76D8}" type="pres">
      <dgm:prSet presAssocID="{B931DD17-B73A-480B-B47D-C96E379A1426}" presName="hierChild4" presStyleCnt="0"/>
      <dgm:spPr/>
    </dgm:pt>
    <dgm:pt modelId="{9D75AFD8-00E5-4BD6-9E75-3D7B1FEA243C}" type="pres">
      <dgm:prSet presAssocID="{B931DD17-B73A-480B-B47D-C96E379A1426}" presName="hierChild5" presStyleCnt="0"/>
      <dgm:spPr/>
    </dgm:pt>
    <dgm:pt modelId="{A84E943F-B209-4876-8016-9E0BF6A770CA}" type="pres">
      <dgm:prSet presAssocID="{BF140D22-B4DF-41D6-B022-127C6BCB0588}" presName="Name37" presStyleLbl="parChTrans1D2" presStyleIdx="3" presStyleCnt="5"/>
      <dgm:spPr/>
    </dgm:pt>
    <dgm:pt modelId="{00C8E9C0-900A-4715-B51D-AC71B4206576}" type="pres">
      <dgm:prSet presAssocID="{D6E2A4C3-2DF6-4EDB-A534-024918F55066}" presName="hierRoot2" presStyleCnt="0">
        <dgm:presLayoutVars>
          <dgm:hierBranch val="init"/>
        </dgm:presLayoutVars>
      </dgm:prSet>
      <dgm:spPr/>
    </dgm:pt>
    <dgm:pt modelId="{5DBC34BE-521F-4A3C-B8BC-EE1840808446}" type="pres">
      <dgm:prSet presAssocID="{D6E2A4C3-2DF6-4EDB-A534-024918F55066}" presName="rootComposite" presStyleCnt="0"/>
      <dgm:spPr/>
    </dgm:pt>
    <dgm:pt modelId="{C89D9A73-DA94-432A-B63A-669A54150542}" type="pres">
      <dgm:prSet presAssocID="{D6E2A4C3-2DF6-4EDB-A534-024918F55066}" presName="rootText" presStyleLbl="node2" presStyleIdx="3" presStyleCnt="5">
        <dgm:presLayoutVars>
          <dgm:chPref val="3"/>
        </dgm:presLayoutVars>
      </dgm:prSet>
      <dgm:spPr/>
    </dgm:pt>
    <dgm:pt modelId="{5B88BD45-5227-40DB-B174-B0050B9E1DDA}" type="pres">
      <dgm:prSet presAssocID="{D6E2A4C3-2DF6-4EDB-A534-024918F55066}" presName="rootConnector" presStyleLbl="node2" presStyleIdx="3" presStyleCnt="5"/>
      <dgm:spPr/>
    </dgm:pt>
    <dgm:pt modelId="{57BA2358-C3A5-464F-9713-EF2934A6672A}" type="pres">
      <dgm:prSet presAssocID="{D6E2A4C3-2DF6-4EDB-A534-024918F55066}" presName="hierChild4" presStyleCnt="0"/>
      <dgm:spPr/>
    </dgm:pt>
    <dgm:pt modelId="{3481FC4A-61CC-4E4B-8235-1DA591AACFCA}" type="pres">
      <dgm:prSet presAssocID="{D6E2A4C3-2DF6-4EDB-A534-024918F55066}" presName="hierChild5" presStyleCnt="0"/>
      <dgm:spPr/>
    </dgm:pt>
    <dgm:pt modelId="{1F61DAC1-8011-4DC7-BA50-F37E0F7300DF}" type="pres">
      <dgm:prSet presAssocID="{FF5FE067-A300-4CCE-87FC-0D8BE2D4AA7D}" presName="Name37" presStyleLbl="parChTrans1D2" presStyleIdx="4" presStyleCnt="5"/>
      <dgm:spPr/>
    </dgm:pt>
    <dgm:pt modelId="{7110713C-F7B4-4BE4-B85E-7AAE53F5E998}" type="pres">
      <dgm:prSet presAssocID="{8D930458-049A-4947-AEAB-217F1FFE1198}" presName="hierRoot2" presStyleCnt="0">
        <dgm:presLayoutVars>
          <dgm:hierBranch val="init"/>
        </dgm:presLayoutVars>
      </dgm:prSet>
      <dgm:spPr/>
    </dgm:pt>
    <dgm:pt modelId="{D2D1F425-43B2-4A2C-8100-2119DE35CFF8}" type="pres">
      <dgm:prSet presAssocID="{8D930458-049A-4947-AEAB-217F1FFE1198}" presName="rootComposite" presStyleCnt="0"/>
      <dgm:spPr/>
    </dgm:pt>
    <dgm:pt modelId="{A38B8C95-0FF6-4917-8396-F9E016A356F8}" type="pres">
      <dgm:prSet presAssocID="{8D930458-049A-4947-AEAB-217F1FFE1198}" presName="rootText" presStyleLbl="node2" presStyleIdx="4" presStyleCnt="5">
        <dgm:presLayoutVars>
          <dgm:chPref val="3"/>
        </dgm:presLayoutVars>
      </dgm:prSet>
      <dgm:spPr/>
    </dgm:pt>
    <dgm:pt modelId="{B41D3991-4461-4422-A484-25A8F5DBF376}" type="pres">
      <dgm:prSet presAssocID="{8D930458-049A-4947-AEAB-217F1FFE1198}" presName="rootConnector" presStyleLbl="node2" presStyleIdx="4" presStyleCnt="5"/>
      <dgm:spPr/>
    </dgm:pt>
    <dgm:pt modelId="{9118E6CE-F83C-4598-8F52-AF3FE7029154}" type="pres">
      <dgm:prSet presAssocID="{8D930458-049A-4947-AEAB-217F1FFE1198}" presName="hierChild4" presStyleCnt="0"/>
      <dgm:spPr/>
    </dgm:pt>
    <dgm:pt modelId="{2F75B0DC-4E7F-4C8A-9AF0-A3568A811A58}" type="pres">
      <dgm:prSet presAssocID="{8D930458-049A-4947-AEAB-217F1FFE1198}" presName="hierChild5" presStyleCnt="0"/>
      <dgm:spPr/>
    </dgm:pt>
    <dgm:pt modelId="{16AB22AA-76C2-4F3D-A6A8-E0318102EEA4}" type="pres">
      <dgm:prSet presAssocID="{533E2C17-730F-4938-9AD2-FDCDDDEE9E3F}" presName="hierChild3" presStyleCnt="0"/>
      <dgm:spPr/>
    </dgm:pt>
  </dgm:ptLst>
  <dgm:cxnLst>
    <dgm:cxn modelId="{55843302-385C-46DB-B813-B0202D6927B5}" type="presOf" srcId="{4D5E3CD4-4D01-4295-868B-D7D343ED1C68}" destId="{6A75152B-6E1F-4C7C-97F9-520EB7BDD08B}" srcOrd="1" destOrd="0" presId="urn:microsoft.com/office/officeart/2005/8/layout/orgChart1"/>
    <dgm:cxn modelId="{B227C80B-1133-4897-9B07-991F709F4E32}" srcId="{65003EAF-907A-4972-8DDF-73F642FADE58}" destId="{533E2C17-730F-4938-9AD2-FDCDDDEE9E3F}" srcOrd="0" destOrd="0" parTransId="{5BCA66F2-35D8-4B8F-8297-5943C7472848}" sibTransId="{E749D35D-279F-4AD9-A168-4FF573B368CB}"/>
    <dgm:cxn modelId="{BBF15811-7782-4823-99EA-5D84DE432782}" type="presOf" srcId="{D6E2A4C3-2DF6-4EDB-A534-024918F55066}" destId="{C89D9A73-DA94-432A-B63A-669A54150542}" srcOrd="0" destOrd="0" presId="urn:microsoft.com/office/officeart/2005/8/layout/orgChart1"/>
    <dgm:cxn modelId="{9C90CF13-C81B-4012-AA9D-1F9D92A521BE}" type="presOf" srcId="{8D930458-049A-4947-AEAB-217F1FFE1198}" destId="{B41D3991-4461-4422-A484-25A8F5DBF376}" srcOrd="1" destOrd="0" presId="urn:microsoft.com/office/officeart/2005/8/layout/orgChart1"/>
    <dgm:cxn modelId="{4789E016-95F1-4CF4-A1FA-555AADB4D497}" type="presOf" srcId="{3FC9D266-1FC1-4C0D-B0A0-C359C707642A}" destId="{6904554D-2E8F-4179-9AAB-A11BF7F571DE}" srcOrd="0" destOrd="0" presId="urn:microsoft.com/office/officeart/2005/8/layout/orgChart1"/>
    <dgm:cxn modelId="{42A21F17-DB4A-472C-A2A2-888BDC785464}" type="presOf" srcId="{B931DD17-B73A-480B-B47D-C96E379A1426}" destId="{EB7A05B1-221D-4116-8176-6C48C0F7049C}" srcOrd="0" destOrd="0" presId="urn:microsoft.com/office/officeart/2005/8/layout/orgChart1"/>
    <dgm:cxn modelId="{EFF01F35-AA31-47F5-9B62-2DA3FE3625CA}" type="presOf" srcId="{D6E2A4C3-2DF6-4EDB-A534-024918F55066}" destId="{5B88BD45-5227-40DB-B174-B0050B9E1DDA}" srcOrd="1" destOrd="0" presId="urn:microsoft.com/office/officeart/2005/8/layout/orgChart1"/>
    <dgm:cxn modelId="{8DBB0138-E449-41E9-BDF0-65E1420C2C56}" srcId="{533E2C17-730F-4938-9AD2-FDCDDDEE9E3F}" destId="{D6E2A4C3-2DF6-4EDB-A534-024918F55066}" srcOrd="3" destOrd="0" parTransId="{BF140D22-B4DF-41D6-B022-127C6BCB0588}" sibTransId="{19C33F78-D2BF-468C-B9CA-EBCE2C9F37C1}"/>
    <dgm:cxn modelId="{58136D5F-FC65-4329-BFD0-3A3DD4A0741B}" type="presOf" srcId="{FF5FE067-A300-4CCE-87FC-0D8BE2D4AA7D}" destId="{1F61DAC1-8011-4DC7-BA50-F37E0F7300DF}" srcOrd="0" destOrd="0" presId="urn:microsoft.com/office/officeart/2005/8/layout/orgChart1"/>
    <dgm:cxn modelId="{58AD7565-311C-4E47-93C4-5AC8C5E969E7}" type="presOf" srcId="{8D930458-049A-4947-AEAB-217F1FFE1198}" destId="{A38B8C95-0FF6-4917-8396-F9E016A356F8}" srcOrd="0" destOrd="0" presId="urn:microsoft.com/office/officeart/2005/8/layout/orgChart1"/>
    <dgm:cxn modelId="{B4C7CF6F-8826-46BA-979E-1395D0CEA927}" srcId="{533E2C17-730F-4938-9AD2-FDCDDDEE9E3F}" destId="{B931DD17-B73A-480B-B47D-C96E379A1426}" srcOrd="2" destOrd="0" parTransId="{FD2A5796-C622-4ACA-9B38-31CCB002E9E3}" sibTransId="{3884992F-5A34-4282-A4FF-E79C05962891}"/>
    <dgm:cxn modelId="{515CED59-0559-4C40-A347-B113E1C1DC39}" type="presOf" srcId="{65003EAF-907A-4972-8DDF-73F642FADE58}" destId="{3CA9D6E9-D636-4C3B-B2C8-F7EB39E93D70}" srcOrd="0" destOrd="0" presId="urn:microsoft.com/office/officeart/2005/8/layout/orgChart1"/>
    <dgm:cxn modelId="{A474327B-4B72-4074-BB10-5174903B34EC}" type="presOf" srcId="{533E2C17-730F-4938-9AD2-FDCDDDEE9E3F}" destId="{5C7841E7-FB61-4F5C-92BC-CB9CB6B676E3}" srcOrd="0" destOrd="0" presId="urn:microsoft.com/office/officeart/2005/8/layout/orgChart1"/>
    <dgm:cxn modelId="{8188E08F-27AF-4B77-BA80-84CD66EF5D90}" srcId="{533E2C17-730F-4938-9AD2-FDCDDDEE9E3F}" destId="{8D930458-049A-4947-AEAB-217F1FFE1198}" srcOrd="4" destOrd="0" parTransId="{FF5FE067-A300-4CCE-87FC-0D8BE2D4AA7D}" sibTransId="{7B31E771-E845-4EE8-9CC6-A9AAFF83D5F3}"/>
    <dgm:cxn modelId="{C71975A1-B4C4-4FBB-AB09-AF786D9690AC}" type="presOf" srcId="{533E2C17-730F-4938-9AD2-FDCDDDEE9E3F}" destId="{C84048D7-D433-4537-93DF-E8A265E1FDCF}" srcOrd="1" destOrd="0" presId="urn:microsoft.com/office/officeart/2005/8/layout/orgChart1"/>
    <dgm:cxn modelId="{F3CA6BA9-8443-4BCB-B5CF-35CA119E48CD}" type="presOf" srcId="{3FC9D266-1FC1-4C0D-B0A0-C359C707642A}" destId="{15798897-A666-40B3-8F24-DB51572D29B8}" srcOrd="1" destOrd="0" presId="urn:microsoft.com/office/officeart/2005/8/layout/orgChart1"/>
    <dgm:cxn modelId="{317AE6B2-6EE7-4BA6-BB30-F7EF95846EE3}" type="presOf" srcId="{2D80ECBF-4C3D-4D18-8B2D-D443E7D77351}" destId="{CA7BA9E5-7532-4825-977A-16B0A4CFFD4C}" srcOrd="0" destOrd="0" presId="urn:microsoft.com/office/officeart/2005/8/layout/orgChart1"/>
    <dgm:cxn modelId="{E6529FB7-D171-4A9F-94D0-D41438551ADE}" type="presOf" srcId="{BF140D22-B4DF-41D6-B022-127C6BCB0588}" destId="{A84E943F-B209-4876-8016-9E0BF6A770CA}" srcOrd="0" destOrd="0" presId="urn:microsoft.com/office/officeart/2005/8/layout/orgChart1"/>
    <dgm:cxn modelId="{CF58E0B8-B578-44CE-9F9D-2F7EC5834FDD}" srcId="{533E2C17-730F-4938-9AD2-FDCDDDEE9E3F}" destId="{3FC9D266-1FC1-4C0D-B0A0-C359C707642A}" srcOrd="0" destOrd="0" parTransId="{2D80ECBF-4C3D-4D18-8B2D-D443E7D77351}" sibTransId="{0A47F70F-3CFF-4A4E-BB4D-64B79D8C0772}"/>
    <dgm:cxn modelId="{717A00C5-4CAA-4398-8C6E-A57B4A15F5DB}" type="presOf" srcId="{B931DD17-B73A-480B-B47D-C96E379A1426}" destId="{196CFA12-1E1A-4F0F-B91F-8BD4D5818524}" srcOrd="1" destOrd="0" presId="urn:microsoft.com/office/officeart/2005/8/layout/orgChart1"/>
    <dgm:cxn modelId="{B43E0CCA-B347-4561-8F11-9C12A64B96FE}" type="presOf" srcId="{6B4FABC1-6C97-4D13-8B99-F481F317C6CC}" destId="{3F160336-8634-4855-96A2-74266823EC42}" srcOrd="0" destOrd="0" presId="urn:microsoft.com/office/officeart/2005/8/layout/orgChart1"/>
    <dgm:cxn modelId="{FF3DE9D8-EC70-4D00-9D5B-40365BA08C82}" srcId="{533E2C17-730F-4938-9AD2-FDCDDDEE9E3F}" destId="{4D5E3CD4-4D01-4295-868B-D7D343ED1C68}" srcOrd="1" destOrd="0" parTransId="{6B4FABC1-6C97-4D13-8B99-F481F317C6CC}" sibTransId="{BE7974E1-6555-41F3-946D-12CA5166626C}"/>
    <dgm:cxn modelId="{CBC12CDA-65C3-4B55-A90B-99FEDC00DF56}" type="presOf" srcId="{FD2A5796-C622-4ACA-9B38-31CCB002E9E3}" destId="{C7A38511-FFDE-4439-AAB9-36823C7D74B5}" srcOrd="0" destOrd="0" presId="urn:microsoft.com/office/officeart/2005/8/layout/orgChart1"/>
    <dgm:cxn modelId="{7A680BDC-383B-4D7F-8510-C79FE300B9F9}" type="presOf" srcId="{4D5E3CD4-4D01-4295-868B-D7D343ED1C68}" destId="{3C599FE7-1439-4389-B941-A9CD8EBB9AE9}" srcOrd="0" destOrd="0" presId="urn:microsoft.com/office/officeart/2005/8/layout/orgChart1"/>
    <dgm:cxn modelId="{E721DB37-35D0-4D1F-8809-DB151DF51899}" type="presParOf" srcId="{3CA9D6E9-D636-4C3B-B2C8-F7EB39E93D70}" destId="{419041C6-5C2C-4666-8AEF-F509C2795DBF}" srcOrd="0" destOrd="0" presId="urn:microsoft.com/office/officeart/2005/8/layout/orgChart1"/>
    <dgm:cxn modelId="{15634E92-8E92-4376-813F-6031EACB6E5C}" type="presParOf" srcId="{419041C6-5C2C-4666-8AEF-F509C2795DBF}" destId="{99CA701B-A285-499C-88DA-A9604C94D7F1}" srcOrd="0" destOrd="0" presId="urn:microsoft.com/office/officeart/2005/8/layout/orgChart1"/>
    <dgm:cxn modelId="{D521299C-CED3-41CD-8A0E-7E2953389545}" type="presParOf" srcId="{99CA701B-A285-499C-88DA-A9604C94D7F1}" destId="{5C7841E7-FB61-4F5C-92BC-CB9CB6B676E3}" srcOrd="0" destOrd="0" presId="urn:microsoft.com/office/officeart/2005/8/layout/orgChart1"/>
    <dgm:cxn modelId="{0CF9DE1A-6D2B-426D-BBA4-204725EF10EB}" type="presParOf" srcId="{99CA701B-A285-499C-88DA-A9604C94D7F1}" destId="{C84048D7-D433-4537-93DF-E8A265E1FDCF}" srcOrd="1" destOrd="0" presId="urn:microsoft.com/office/officeart/2005/8/layout/orgChart1"/>
    <dgm:cxn modelId="{6F75AA2C-5970-464F-9F29-5D23D9FEE35E}" type="presParOf" srcId="{419041C6-5C2C-4666-8AEF-F509C2795DBF}" destId="{74DE09C5-E2E6-4BA6-A1E1-12D21A9AC15A}" srcOrd="1" destOrd="0" presId="urn:microsoft.com/office/officeart/2005/8/layout/orgChart1"/>
    <dgm:cxn modelId="{A8D53885-7E94-4307-A54D-9E09CD28A54A}" type="presParOf" srcId="{74DE09C5-E2E6-4BA6-A1E1-12D21A9AC15A}" destId="{CA7BA9E5-7532-4825-977A-16B0A4CFFD4C}" srcOrd="0" destOrd="0" presId="urn:microsoft.com/office/officeart/2005/8/layout/orgChart1"/>
    <dgm:cxn modelId="{821701F1-DF3A-4E73-81A0-0E25E189B319}" type="presParOf" srcId="{74DE09C5-E2E6-4BA6-A1E1-12D21A9AC15A}" destId="{D2F3844D-6105-423A-A911-D9C62E057088}" srcOrd="1" destOrd="0" presId="urn:microsoft.com/office/officeart/2005/8/layout/orgChart1"/>
    <dgm:cxn modelId="{4C94BD4F-8B06-4850-A41B-82E7184BF0FF}" type="presParOf" srcId="{D2F3844D-6105-423A-A911-D9C62E057088}" destId="{BCA90516-0894-4BAB-8C90-697362E0A6DB}" srcOrd="0" destOrd="0" presId="urn:microsoft.com/office/officeart/2005/8/layout/orgChart1"/>
    <dgm:cxn modelId="{7378547A-6AD0-4C33-9EEC-0CDE879022B6}" type="presParOf" srcId="{BCA90516-0894-4BAB-8C90-697362E0A6DB}" destId="{6904554D-2E8F-4179-9AAB-A11BF7F571DE}" srcOrd="0" destOrd="0" presId="urn:microsoft.com/office/officeart/2005/8/layout/orgChart1"/>
    <dgm:cxn modelId="{EACFDD8A-F2B9-4A4C-8DB9-291BA4FB9F6C}" type="presParOf" srcId="{BCA90516-0894-4BAB-8C90-697362E0A6DB}" destId="{15798897-A666-40B3-8F24-DB51572D29B8}" srcOrd="1" destOrd="0" presId="urn:microsoft.com/office/officeart/2005/8/layout/orgChart1"/>
    <dgm:cxn modelId="{9B073F4F-E93F-415F-AAE3-D9BC087A2899}" type="presParOf" srcId="{D2F3844D-6105-423A-A911-D9C62E057088}" destId="{F3CCC5EE-65A8-4078-A3EE-706FC3078A87}" srcOrd="1" destOrd="0" presId="urn:microsoft.com/office/officeart/2005/8/layout/orgChart1"/>
    <dgm:cxn modelId="{53148370-5F14-4B06-A84C-0CF4341E5599}" type="presParOf" srcId="{D2F3844D-6105-423A-A911-D9C62E057088}" destId="{2D72FCEB-C5BD-4217-958A-5D13190C8FC3}" srcOrd="2" destOrd="0" presId="urn:microsoft.com/office/officeart/2005/8/layout/orgChart1"/>
    <dgm:cxn modelId="{813C37F0-15C6-42D4-86D4-2025CCD23EBC}" type="presParOf" srcId="{74DE09C5-E2E6-4BA6-A1E1-12D21A9AC15A}" destId="{3F160336-8634-4855-96A2-74266823EC42}" srcOrd="2" destOrd="0" presId="urn:microsoft.com/office/officeart/2005/8/layout/orgChart1"/>
    <dgm:cxn modelId="{7B48D984-5353-4FF4-BD9C-A6A9D1E66BF6}" type="presParOf" srcId="{74DE09C5-E2E6-4BA6-A1E1-12D21A9AC15A}" destId="{9FF036BC-A076-411A-8FB9-00539D15592E}" srcOrd="3" destOrd="0" presId="urn:microsoft.com/office/officeart/2005/8/layout/orgChart1"/>
    <dgm:cxn modelId="{E40A7D89-9145-4FC0-8598-BCB13E1C5404}" type="presParOf" srcId="{9FF036BC-A076-411A-8FB9-00539D15592E}" destId="{2EBBAED7-A9C7-42E4-A1A1-946932BD30CE}" srcOrd="0" destOrd="0" presId="urn:microsoft.com/office/officeart/2005/8/layout/orgChart1"/>
    <dgm:cxn modelId="{2F66BFC4-E4D8-4FBF-AB5A-637AC95FDD56}" type="presParOf" srcId="{2EBBAED7-A9C7-42E4-A1A1-946932BD30CE}" destId="{3C599FE7-1439-4389-B941-A9CD8EBB9AE9}" srcOrd="0" destOrd="0" presId="urn:microsoft.com/office/officeart/2005/8/layout/orgChart1"/>
    <dgm:cxn modelId="{B901813D-308F-4DA2-977E-6E3D402BE6B1}" type="presParOf" srcId="{2EBBAED7-A9C7-42E4-A1A1-946932BD30CE}" destId="{6A75152B-6E1F-4C7C-97F9-520EB7BDD08B}" srcOrd="1" destOrd="0" presId="urn:microsoft.com/office/officeart/2005/8/layout/orgChart1"/>
    <dgm:cxn modelId="{12B6D669-60CC-4146-95BF-33B8E3D91662}" type="presParOf" srcId="{9FF036BC-A076-411A-8FB9-00539D15592E}" destId="{CC20ABDC-1A3C-4089-A655-A7E9570A913C}" srcOrd="1" destOrd="0" presId="urn:microsoft.com/office/officeart/2005/8/layout/orgChart1"/>
    <dgm:cxn modelId="{2E58E74E-CC6B-4472-B8CA-C77780D1BAC9}" type="presParOf" srcId="{9FF036BC-A076-411A-8FB9-00539D15592E}" destId="{A61B97F1-D2B8-4215-84A3-EE3FE71D0C47}" srcOrd="2" destOrd="0" presId="urn:microsoft.com/office/officeart/2005/8/layout/orgChart1"/>
    <dgm:cxn modelId="{36C8AE43-FBF7-4A8F-889C-51D979CBE13A}" type="presParOf" srcId="{74DE09C5-E2E6-4BA6-A1E1-12D21A9AC15A}" destId="{C7A38511-FFDE-4439-AAB9-36823C7D74B5}" srcOrd="4" destOrd="0" presId="urn:microsoft.com/office/officeart/2005/8/layout/orgChart1"/>
    <dgm:cxn modelId="{A25EE198-7E9D-4E28-953A-C001DD415160}" type="presParOf" srcId="{74DE09C5-E2E6-4BA6-A1E1-12D21A9AC15A}" destId="{696521F2-2699-451B-B3BD-B2E3DC010A79}" srcOrd="5" destOrd="0" presId="urn:microsoft.com/office/officeart/2005/8/layout/orgChart1"/>
    <dgm:cxn modelId="{7B3ADABB-F793-495C-B33B-5E099E15F799}" type="presParOf" srcId="{696521F2-2699-451B-B3BD-B2E3DC010A79}" destId="{FBEB67B1-CEBD-46D3-87BA-FF219F10A0F1}" srcOrd="0" destOrd="0" presId="urn:microsoft.com/office/officeart/2005/8/layout/orgChart1"/>
    <dgm:cxn modelId="{8CBB8054-D949-44F8-B189-5B145A28D50B}" type="presParOf" srcId="{FBEB67B1-CEBD-46D3-87BA-FF219F10A0F1}" destId="{EB7A05B1-221D-4116-8176-6C48C0F7049C}" srcOrd="0" destOrd="0" presId="urn:microsoft.com/office/officeart/2005/8/layout/orgChart1"/>
    <dgm:cxn modelId="{1DCCD13A-0267-4C61-A23F-34EE575A5B8B}" type="presParOf" srcId="{FBEB67B1-CEBD-46D3-87BA-FF219F10A0F1}" destId="{196CFA12-1E1A-4F0F-B91F-8BD4D5818524}" srcOrd="1" destOrd="0" presId="urn:microsoft.com/office/officeart/2005/8/layout/orgChart1"/>
    <dgm:cxn modelId="{A0289598-560C-41F8-A22B-07474AFEFB02}" type="presParOf" srcId="{696521F2-2699-451B-B3BD-B2E3DC010A79}" destId="{ABE1A083-38B2-4F8F-B627-A2CE32AC76D8}" srcOrd="1" destOrd="0" presId="urn:microsoft.com/office/officeart/2005/8/layout/orgChart1"/>
    <dgm:cxn modelId="{D69F255B-11CA-477C-8550-F103B1C1C6F1}" type="presParOf" srcId="{696521F2-2699-451B-B3BD-B2E3DC010A79}" destId="{9D75AFD8-00E5-4BD6-9E75-3D7B1FEA243C}" srcOrd="2" destOrd="0" presId="urn:microsoft.com/office/officeart/2005/8/layout/orgChart1"/>
    <dgm:cxn modelId="{29704E93-3136-4A30-B06D-57574D88F855}" type="presParOf" srcId="{74DE09C5-E2E6-4BA6-A1E1-12D21A9AC15A}" destId="{A84E943F-B209-4876-8016-9E0BF6A770CA}" srcOrd="6" destOrd="0" presId="urn:microsoft.com/office/officeart/2005/8/layout/orgChart1"/>
    <dgm:cxn modelId="{44816869-CA3F-421B-B8B9-21AFD92D270F}" type="presParOf" srcId="{74DE09C5-E2E6-4BA6-A1E1-12D21A9AC15A}" destId="{00C8E9C0-900A-4715-B51D-AC71B4206576}" srcOrd="7" destOrd="0" presId="urn:microsoft.com/office/officeart/2005/8/layout/orgChart1"/>
    <dgm:cxn modelId="{F3391760-6A0B-4A47-997E-7624FDE8A5AE}" type="presParOf" srcId="{00C8E9C0-900A-4715-B51D-AC71B4206576}" destId="{5DBC34BE-521F-4A3C-B8BC-EE1840808446}" srcOrd="0" destOrd="0" presId="urn:microsoft.com/office/officeart/2005/8/layout/orgChart1"/>
    <dgm:cxn modelId="{754B263F-C915-4CC1-8A45-7C8444031287}" type="presParOf" srcId="{5DBC34BE-521F-4A3C-B8BC-EE1840808446}" destId="{C89D9A73-DA94-432A-B63A-669A54150542}" srcOrd="0" destOrd="0" presId="urn:microsoft.com/office/officeart/2005/8/layout/orgChart1"/>
    <dgm:cxn modelId="{2AF7965B-0D68-4818-957B-F89330F155D4}" type="presParOf" srcId="{5DBC34BE-521F-4A3C-B8BC-EE1840808446}" destId="{5B88BD45-5227-40DB-B174-B0050B9E1DDA}" srcOrd="1" destOrd="0" presId="urn:microsoft.com/office/officeart/2005/8/layout/orgChart1"/>
    <dgm:cxn modelId="{BC2BE571-80E3-48B9-8156-120DFD043731}" type="presParOf" srcId="{00C8E9C0-900A-4715-B51D-AC71B4206576}" destId="{57BA2358-C3A5-464F-9713-EF2934A6672A}" srcOrd="1" destOrd="0" presId="urn:microsoft.com/office/officeart/2005/8/layout/orgChart1"/>
    <dgm:cxn modelId="{BBC377B3-C0E6-4E83-9869-16C2B14E057F}" type="presParOf" srcId="{00C8E9C0-900A-4715-B51D-AC71B4206576}" destId="{3481FC4A-61CC-4E4B-8235-1DA591AACFCA}" srcOrd="2" destOrd="0" presId="urn:microsoft.com/office/officeart/2005/8/layout/orgChart1"/>
    <dgm:cxn modelId="{0B37EB39-1A05-4587-966D-CFD1FC440CD6}" type="presParOf" srcId="{74DE09C5-E2E6-4BA6-A1E1-12D21A9AC15A}" destId="{1F61DAC1-8011-4DC7-BA50-F37E0F7300DF}" srcOrd="8" destOrd="0" presId="urn:microsoft.com/office/officeart/2005/8/layout/orgChart1"/>
    <dgm:cxn modelId="{48B8DD25-EC60-4D1B-82AD-C5FD48179D6C}" type="presParOf" srcId="{74DE09C5-E2E6-4BA6-A1E1-12D21A9AC15A}" destId="{7110713C-F7B4-4BE4-B85E-7AAE53F5E998}" srcOrd="9" destOrd="0" presId="urn:microsoft.com/office/officeart/2005/8/layout/orgChart1"/>
    <dgm:cxn modelId="{E004047D-E6AD-481D-892A-9DCA723EE116}" type="presParOf" srcId="{7110713C-F7B4-4BE4-B85E-7AAE53F5E998}" destId="{D2D1F425-43B2-4A2C-8100-2119DE35CFF8}" srcOrd="0" destOrd="0" presId="urn:microsoft.com/office/officeart/2005/8/layout/orgChart1"/>
    <dgm:cxn modelId="{A47AB01A-FD66-49DC-AD35-0A9846C1E7FE}" type="presParOf" srcId="{D2D1F425-43B2-4A2C-8100-2119DE35CFF8}" destId="{A38B8C95-0FF6-4917-8396-F9E016A356F8}" srcOrd="0" destOrd="0" presId="urn:microsoft.com/office/officeart/2005/8/layout/orgChart1"/>
    <dgm:cxn modelId="{0298125A-D436-4525-B798-7350BE552238}" type="presParOf" srcId="{D2D1F425-43B2-4A2C-8100-2119DE35CFF8}" destId="{B41D3991-4461-4422-A484-25A8F5DBF376}" srcOrd="1" destOrd="0" presId="urn:microsoft.com/office/officeart/2005/8/layout/orgChart1"/>
    <dgm:cxn modelId="{F247DFF0-C693-445B-8A78-E34EA5CBEAE8}" type="presParOf" srcId="{7110713C-F7B4-4BE4-B85E-7AAE53F5E998}" destId="{9118E6CE-F83C-4598-8F52-AF3FE7029154}" srcOrd="1" destOrd="0" presId="urn:microsoft.com/office/officeart/2005/8/layout/orgChart1"/>
    <dgm:cxn modelId="{3EB54317-C2EB-4452-A4A8-E2AC8AB70CF8}" type="presParOf" srcId="{7110713C-F7B4-4BE4-B85E-7AAE53F5E998}" destId="{2F75B0DC-4E7F-4C8A-9AF0-A3568A811A58}" srcOrd="2" destOrd="0" presId="urn:microsoft.com/office/officeart/2005/8/layout/orgChart1"/>
    <dgm:cxn modelId="{38219AD1-EC12-40F0-B87F-752D334C90A3}" type="presParOf" srcId="{419041C6-5C2C-4666-8AEF-F509C2795DBF}" destId="{16AB22AA-76C2-4F3D-A6A8-E0318102EEA4}"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209B53-AAC2-4B98-B1ED-6A661B737B4B}" type="doc">
      <dgm:prSet loTypeId="urn:microsoft.com/office/officeart/2005/8/layout/gear1" loCatId="process" qsTypeId="urn:microsoft.com/office/officeart/2005/8/quickstyle/simple1" qsCatId="simple" csTypeId="urn:microsoft.com/office/officeart/2005/8/colors/colorful5" csCatId="colorful" phldr="1"/>
      <dgm:spPr/>
    </dgm:pt>
    <dgm:pt modelId="{5EAF350C-13D1-460D-8C39-D07C8E55D8C5}">
      <dgm:prSet phldrT="[Tekst]"/>
      <dgm:spPr>
        <a:solidFill>
          <a:schemeClr val="accent3"/>
        </a:solidFill>
      </dgm:spPr>
      <dgm:t>
        <a:bodyPr/>
        <a:lstStyle/>
        <a:p>
          <a:r>
            <a:rPr lang="nl-BE" err="1"/>
            <a:t>Expand</a:t>
          </a:r>
          <a:endParaRPr lang="en-GB"/>
        </a:p>
      </dgm:t>
    </dgm:pt>
    <dgm:pt modelId="{7809E1ED-A9E4-42D0-97FA-7C9EA245E111}" type="parTrans" cxnId="{1F88C958-86A6-49AC-8803-EAE159B185B0}">
      <dgm:prSet/>
      <dgm:spPr/>
      <dgm:t>
        <a:bodyPr/>
        <a:lstStyle/>
        <a:p>
          <a:endParaRPr lang="en-GB"/>
        </a:p>
      </dgm:t>
    </dgm:pt>
    <dgm:pt modelId="{AD844CF2-CDF9-4D7A-88C3-15E37015DB27}" type="sibTrans" cxnId="{1F88C958-86A6-49AC-8803-EAE159B185B0}">
      <dgm:prSet/>
      <dgm:spPr>
        <a:solidFill>
          <a:schemeClr val="accent3"/>
        </a:solidFill>
      </dgm:spPr>
      <dgm:t>
        <a:bodyPr/>
        <a:lstStyle/>
        <a:p>
          <a:endParaRPr lang="en-GB"/>
        </a:p>
      </dgm:t>
    </dgm:pt>
    <dgm:pt modelId="{6213EC5B-F62E-4856-A9B1-B807EA1CCDFD}">
      <dgm:prSet phldrT="[Tekst]"/>
      <dgm:spPr>
        <a:solidFill>
          <a:srgbClr val="75A634"/>
        </a:solidFill>
      </dgm:spPr>
      <dgm:t>
        <a:bodyPr/>
        <a:lstStyle/>
        <a:p>
          <a:r>
            <a:rPr lang="nl-BE" err="1"/>
            <a:t>Guard</a:t>
          </a:r>
          <a:endParaRPr lang="en-GB"/>
        </a:p>
      </dgm:t>
    </dgm:pt>
    <dgm:pt modelId="{DF388DD3-9890-4166-AE96-302FB1A78F27}" type="parTrans" cxnId="{2F34A313-C2DC-48E3-8CC9-F43817FFA8C6}">
      <dgm:prSet/>
      <dgm:spPr/>
      <dgm:t>
        <a:bodyPr/>
        <a:lstStyle/>
        <a:p>
          <a:endParaRPr lang="en-GB"/>
        </a:p>
      </dgm:t>
    </dgm:pt>
    <dgm:pt modelId="{97651D4B-E8C6-432C-95F9-3D7E093A0E2C}" type="sibTrans" cxnId="{2F34A313-C2DC-48E3-8CC9-F43817FFA8C6}">
      <dgm:prSet/>
      <dgm:spPr>
        <a:solidFill>
          <a:srgbClr val="75A634"/>
        </a:solidFill>
      </dgm:spPr>
      <dgm:t>
        <a:bodyPr/>
        <a:lstStyle/>
        <a:p>
          <a:endParaRPr lang="en-GB"/>
        </a:p>
      </dgm:t>
    </dgm:pt>
    <dgm:pt modelId="{0548F38F-8E8B-436E-B75B-CCC419DDF930}">
      <dgm:prSet phldrT="[Tekst]"/>
      <dgm:spPr>
        <a:solidFill>
          <a:schemeClr val="accent2"/>
        </a:solidFill>
      </dgm:spPr>
      <dgm:t>
        <a:bodyPr/>
        <a:lstStyle/>
        <a:p>
          <a:r>
            <a:rPr lang="nl-BE" err="1"/>
            <a:t>Develop</a:t>
          </a:r>
          <a:endParaRPr lang="en-GB"/>
        </a:p>
      </dgm:t>
    </dgm:pt>
    <dgm:pt modelId="{175EB399-5B04-4B6D-88FA-527E16616249}" type="parTrans" cxnId="{C2DF3557-0167-40AE-92FD-9F0412EEB6E6}">
      <dgm:prSet/>
      <dgm:spPr/>
      <dgm:t>
        <a:bodyPr/>
        <a:lstStyle/>
        <a:p>
          <a:endParaRPr lang="en-GB"/>
        </a:p>
      </dgm:t>
    </dgm:pt>
    <dgm:pt modelId="{FAE911B8-EDAB-4861-A21A-398A06E8D56E}" type="sibTrans" cxnId="{C2DF3557-0167-40AE-92FD-9F0412EEB6E6}">
      <dgm:prSet/>
      <dgm:spPr>
        <a:solidFill>
          <a:schemeClr val="accent2"/>
        </a:solidFill>
      </dgm:spPr>
      <dgm:t>
        <a:bodyPr/>
        <a:lstStyle/>
        <a:p>
          <a:endParaRPr lang="en-GB"/>
        </a:p>
      </dgm:t>
    </dgm:pt>
    <dgm:pt modelId="{07F752D0-8850-418E-996F-1CCB2B725F8C}" type="pres">
      <dgm:prSet presAssocID="{DA209B53-AAC2-4B98-B1ED-6A661B737B4B}" presName="composite" presStyleCnt="0">
        <dgm:presLayoutVars>
          <dgm:chMax val="3"/>
          <dgm:animLvl val="lvl"/>
          <dgm:resizeHandles val="exact"/>
        </dgm:presLayoutVars>
      </dgm:prSet>
      <dgm:spPr/>
    </dgm:pt>
    <dgm:pt modelId="{3B1C7A11-7268-44A6-8422-E19DD52F32B4}" type="pres">
      <dgm:prSet presAssocID="{5EAF350C-13D1-460D-8C39-D07C8E55D8C5}" presName="gear1" presStyleLbl="node1" presStyleIdx="0" presStyleCnt="3">
        <dgm:presLayoutVars>
          <dgm:chMax val="1"/>
          <dgm:bulletEnabled val="1"/>
        </dgm:presLayoutVars>
      </dgm:prSet>
      <dgm:spPr/>
    </dgm:pt>
    <dgm:pt modelId="{13304467-73FF-4905-A783-E8C4CFD88A9C}" type="pres">
      <dgm:prSet presAssocID="{5EAF350C-13D1-460D-8C39-D07C8E55D8C5}" presName="gear1srcNode" presStyleLbl="node1" presStyleIdx="0" presStyleCnt="3"/>
      <dgm:spPr/>
    </dgm:pt>
    <dgm:pt modelId="{0CFA86FB-D2A5-4EBF-81AA-D9F904C602AD}" type="pres">
      <dgm:prSet presAssocID="{5EAF350C-13D1-460D-8C39-D07C8E55D8C5}" presName="gear1dstNode" presStyleLbl="node1" presStyleIdx="0" presStyleCnt="3"/>
      <dgm:spPr/>
    </dgm:pt>
    <dgm:pt modelId="{84DB7FDB-89A1-4E76-B370-1614D0C02C1B}" type="pres">
      <dgm:prSet presAssocID="{6213EC5B-F62E-4856-A9B1-B807EA1CCDFD}" presName="gear2" presStyleLbl="node1" presStyleIdx="1" presStyleCnt="3">
        <dgm:presLayoutVars>
          <dgm:chMax val="1"/>
          <dgm:bulletEnabled val="1"/>
        </dgm:presLayoutVars>
      </dgm:prSet>
      <dgm:spPr/>
    </dgm:pt>
    <dgm:pt modelId="{5C271BD0-A809-4619-B835-B4FBD562FBC8}" type="pres">
      <dgm:prSet presAssocID="{6213EC5B-F62E-4856-A9B1-B807EA1CCDFD}" presName="gear2srcNode" presStyleLbl="node1" presStyleIdx="1" presStyleCnt="3"/>
      <dgm:spPr/>
    </dgm:pt>
    <dgm:pt modelId="{95616754-3F49-4D85-8CCC-2BA11DADAFD5}" type="pres">
      <dgm:prSet presAssocID="{6213EC5B-F62E-4856-A9B1-B807EA1CCDFD}" presName="gear2dstNode" presStyleLbl="node1" presStyleIdx="1" presStyleCnt="3"/>
      <dgm:spPr/>
    </dgm:pt>
    <dgm:pt modelId="{E2095F99-3B07-461E-B069-3B335A7A67B4}" type="pres">
      <dgm:prSet presAssocID="{0548F38F-8E8B-436E-B75B-CCC419DDF930}" presName="gear3" presStyleLbl="node1" presStyleIdx="2" presStyleCnt="3"/>
      <dgm:spPr/>
    </dgm:pt>
    <dgm:pt modelId="{3933CABA-B745-4F6F-8C17-4095D554B855}" type="pres">
      <dgm:prSet presAssocID="{0548F38F-8E8B-436E-B75B-CCC419DDF930}" presName="gear3tx" presStyleLbl="node1" presStyleIdx="2" presStyleCnt="3">
        <dgm:presLayoutVars>
          <dgm:chMax val="1"/>
          <dgm:bulletEnabled val="1"/>
        </dgm:presLayoutVars>
      </dgm:prSet>
      <dgm:spPr/>
    </dgm:pt>
    <dgm:pt modelId="{51F77941-1A22-4E69-9202-70FCCC614FE1}" type="pres">
      <dgm:prSet presAssocID="{0548F38F-8E8B-436E-B75B-CCC419DDF930}" presName="gear3srcNode" presStyleLbl="node1" presStyleIdx="2" presStyleCnt="3"/>
      <dgm:spPr/>
    </dgm:pt>
    <dgm:pt modelId="{A6820247-1384-4CC4-A42D-F3AF1B02FA2B}" type="pres">
      <dgm:prSet presAssocID="{0548F38F-8E8B-436E-B75B-CCC419DDF930}" presName="gear3dstNode" presStyleLbl="node1" presStyleIdx="2" presStyleCnt="3"/>
      <dgm:spPr/>
    </dgm:pt>
    <dgm:pt modelId="{19990F4D-C318-446A-A718-F9EC55409CC9}" type="pres">
      <dgm:prSet presAssocID="{AD844CF2-CDF9-4D7A-88C3-15E37015DB27}" presName="connector1" presStyleLbl="sibTrans2D1" presStyleIdx="0" presStyleCnt="3"/>
      <dgm:spPr/>
    </dgm:pt>
    <dgm:pt modelId="{290A929E-6F07-408A-A104-5D40AA6E3B0B}" type="pres">
      <dgm:prSet presAssocID="{97651D4B-E8C6-432C-95F9-3D7E093A0E2C}" presName="connector2" presStyleLbl="sibTrans2D1" presStyleIdx="1" presStyleCnt="3"/>
      <dgm:spPr/>
    </dgm:pt>
    <dgm:pt modelId="{FBA25955-AF87-43DA-BE15-F55752325B8C}" type="pres">
      <dgm:prSet presAssocID="{FAE911B8-EDAB-4861-A21A-398A06E8D56E}" presName="connector3" presStyleLbl="sibTrans2D1" presStyleIdx="2" presStyleCnt="3"/>
      <dgm:spPr/>
    </dgm:pt>
  </dgm:ptLst>
  <dgm:cxnLst>
    <dgm:cxn modelId="{DC0A6604-7429-4156-B484-AF4733FFAE10}" type="presOf" srcId="{97651D4B-E8C6-432C-95F9-3D7E093A0E2C}" destId="{290A929E-6F07-408A-A104-5D40AA6E3B0B}" srcOrd="0" destOrd="0" presId="urn:microsoft.com/office/officeart/2005/8/layout/gear1"/>
    <dgm:cxn modelId="{3E05AE08-3204-4D99-8790-08DD9291E659}" type="presOf" srcId="{6213EC5B-F62E-4856-A9B1-B807EA1CCDFD}" destId="{5C271BD0-A809-4619-B835-B4FBD562FBC8}" srcOrd="1" destOrd="0" presId="urn:microsoft.com/office/officeart/2005/8/layout/gear1"/>
    <dgm:cxn modelId="{7EC4B312-BDC5-44AF-A9BC-F65E24B61453}" type="presOf" srcId="{5EAF350C-13D1-460D-8C39-D07C8E55D8C5}" destId="{13304467-73FF-4905-A783-E8C4CFD88A9C}" srcOrd="1" destOrd="0" presId="urn:microsoft.com/office/officeart/2005/8/layout/gear1"/>
    <dgm:cxn modelId="{2F34A313-C2DC-48E3-8CC9-F43817FFA8C6}" srcId="{DA209B53-AAC2-4B98-B1ED-6A661B737B4B}" destId="{6213EC5B-F62E-4856-A9B1-B807EA1CCDFD}" srcOrd="1" destOrd="0" parTransId="{DF388DD3-9890-4166-AE96-302FB1A78F27}" sibTransId="{97651D4B-E8C6-432C-95F9-3D7E093A0E2C}"/>
    <dgm:cxn modelId="{A95E4A2C-0F04-44A7-A3C1-323E23DAF24F}" type="presOf" srcId="{6213EC5B-F62E-4856-A9B1-B807EA1CCDFD}" destId="{95616754-3F49-4D85-8CCC-2BA11DADAFD5}" srcOrd="2" destOrd="0" presId="urn:microsoft.com/office/officeart/2005/8/layout/gear1"/>
    <dgm:cxn modelId="{E6D0315E-98E3-4839-A93C-9D643F4F137B}" type="presOf" srcId="{6213EC5B-F62E-4856-A9B1-B807EA1CCDFD}" destId="{84DB7FDB-89A1-4E76-B370-1614D0C02C1B}" srcOrd="0" destOrd="0" presId="urn:microsoft.com/office/officeart/2005/8/layout/gear1"/>
    <dgm:cxn modelId="{73771F63-07B3-4099-9E08-357BED42FAB3}" type="presOf" srcId="{5EAF350C-13D1-460D-8C39-D07C8E55D8C5}" destId="{3B1C7A11-7268-44A6-8422-E19DD52F32B4}" srcOrd="0" destOrd="0" presId="urn:microsoft.com/office/officeart/2005/8/layout/gear1"/>
    <dgm:cxn modelId="{9DE0974C-A3D9-4510-887B-B6080891C353}" type="presOf" srcId="{DA209B53-AAC2-4B98-B1ED-6A661B737B4B}" destId="{07F752D0-8850-418E-996F-1CCB2B725F8C}" srcOrd="0" destOrd="0" presId="urn:microsoft.com/office/officeart/2005/8/layout/gear1"/>
    <dgm:cxn modelId="{540C5A4E-3D8B-47F0-9596-159617B92C75}" type="presOf" srcId="{0548F38F-8E8B-436E-B75B-CCC419DDF930}" destId="{51F77941-1A22-4E69-9202-70FCCC614FE1}" srcOrd="2" destOrd="0" presId="urn:microsoft.com/office/officeart/2005/8/layout/gear1"/>
    <dgm:cxn modelId="{2E94E653-84EC-4E3F-A522-D95199FDCA22}" type="presOf" srcId="{0548F38F-8E8B-436E-B75B-CCC419DDF930}" destId="{E2095F99-3B07-461E-B069-3B335A7A67B4}" srcOrd="0" destOrd="0" presId="urn:microsoft.com/office/officeart/2005/8/layout/gear1"/>
    <dgm:cxn modelId="{C2DF3557-0167-40AE-92FD-9F0412EEB6E6}" srcId="{DA209B53-AAC2-4B98-B1ED-6A661B737B4B}" destId="{0548F38F-8E8B-436E-B75B-CCC419DDF930}" srcOrd="2" destOrd="0" parTransId="{175EB399-5B04-4B6D-88FA-527E16616249}" sibTransId="{FAE911B8-EDAB-4861-A21A-398A06E8D56E}"/>
    <dgm:cxn modelId="{1F88C958-86A6-49AC-8803-EAE159B185B0}" srcId="{DA209B53-AAC2-4B98-B1ED-6A661B737B4B}" destId="{5EAF350C-13D1-460D-8C39-D07C8E55D8C5}" srcOrd="0" destOrd="0" parTransId="{7809E1ED-A9E4-42D0-97FA-7C9EA245E111}" sibTransId="{AD844CF2-CDF9-4D7A-88C3-15E37015DB27}"/>
    <dgm:cxn modelId="{9F4C497E-926F-4073-A51A-4D9B105AA4BE}" type="presOf" srcId="{FAE911B8-EDAB-4861-A21A-398A06E8D56E}" destId="{FBA25955-AF87-43DA-BE15-F55752325B8C}" srcOrd="0" destOrd="0" presId="urn:microsoft.com/office/officeart/2005/8/layout/gear1"/>
    <dgm:cxn modelId="{11D53387-D056-469E-8136-5457B8C190AE}" type="presOf" srcId="{AD844CF2-CDF9-4D7A-88C3-15E37015DB27}" destId="{19990F4D-C318-446A-A718-F9EC55409CC9}" srcOrd="0" destOrd="0" presId="urn:microsoft.com/office/officeart/2005/8/layout/gear1"/>
    <dgm:cxn modelId="{BE13E2D8-8735-4B9C-B4D6-DBBA71D918D4}" type="presOf" srcId="{0548F38F-8E8B-436E-B75B-CCC419DDF930}" destId="{3933CABA-B745-4F6F-8C17-4095D554B855}" srcOrd="1" destOrd="0" presId="urn:microsoft.com/office/officeart/2005/8/layout/gear1"/>
    <dgm:cxn modelId="{D9BEE6E0-34A3-4049-9198-1895FA0ADE24}" type="presOf" srcId="{0548F38F-8E8B-436E-B75B-CCC419DDF930}" destId="{A6820247-1384-4CC4-A42D-F3AF1B02FA2B}" srcOrd="3" destOrd="0" presId="urn:microsoft.com/office/officeart/2005/8/layout/gear1"/>
    <dgm:cxn modelId="{D178FAFF-9314-42AA-804E-14CB74494208}" type="presOf" srcId="{5EAF350C-13D1-460D-8C39-D07C8E55D8C5}" destId="{0CFA86FB-D2A5-4EBF-81AA-D9F904C602AD}" srcOrd="2" destOrd="0" presId="urn:microsoft.com/office/officeart/2005/8/layout/gear1"/>
    <dgm:cxn modelId="{937BFA12-302D-43E0-97D5-902DEAA8086E}" type="presParOf" srcId="{07F752D0-8850-418E-996F-1CCB2B725F8C}" destId="{3B1C7A11-7268-44A6-8422-E19DD52F32B4}" srcOrd="0" destOrd="0" presId="urn:microsoft.com/office/officeart/2005/8/layout/gear1"/>
    <dgm:cxn modelId="{606FD005-DCE6-4F74-99E2-93DBEB6449D1}" type="presParOf" srcId="{07F752D0-8850-418E-996F-1CCB2B725F8C}" destId="{13304467-73FF-4905-A783-E8C4CFD88A9C}" srcOrd="1" destOrd="0" presId="urn:microsoft.com/office/officeart/2005/8/layout/gear1"/>
    <dgm:cxn modelId="{9D012EB3-84E2-45E9-85E6-FDACE9883A42}" type="presParOf" srcId="{07F752D0-8850-418E-996F-1CCB2B725F8C}" destId="{0CFA86FB-D2A5-4EBF-81AA-D9F904C602AD}" srcOrd="2" destOrd="0" presId="urn:microsoft.com/office/officeart/2005/8/layout/gear1"/>
    <dgm:cxn modelId="{14B69777-F1DB-482B-BA56-ACAB356DA2E0}" type="presParOf" srcId="{07F752D0-8850-418E-996F-1CCB2B725F8C}" destId="{84DB7FDB-89A1-4E76-B370-1614D0C02C1B}" srcOrd="3" destOrd="0" presId="urn:microsoft.com/office/officeart/2005/8/layout/gear1"/>
    <dgm:cxn modelId="{0684C0D7-5E0B-4245-8869-0669873FE777}" type="presParOf" srcId="{07F752D0-8850-418E-996F-1CCB2B725F8C}" destId="{5C271BD0-A809-4619-B835-B4FBD562FBC8}" srcOrd="4" destOrd="0" presId="urn:microsoft.com/office/officeart/2005/8/layout/gear1"/>
    <dgm:cxn modelId="{3CFD725E-6ADA-4E9F-9365-3EEA1FBDFD02}" type="presParOf" srcId="{07F752D0-8850-418E-996F-1CCB2B725F8C}" destId="{95616754-3F49-4D85-8CCC-2BA11DADAFD5}" srcOrd="5" destOrd="0" presId="urn:microsoft.com/office/officeart/2005/8/layout/gear1"/>
    <dgm:cxn modelId="{85458874-85DE-4A0D-8CC9-401312B4895B}" type="presParOf" srcId="{07F752D0-8850-418E-996F-1CCB2B725F8C}" destId="{E2095F99-3B07-461E-B069-3B335A7A67B4}" srcOrd="6" destOrd="0" presId="urn:microsoft.com/office/officeart/2005/8/layout/gear1"/>
    <dgm:cxn modelId="{48B52115-7F10-4E53-BDD0-EFE3F878D7D1}" type="presParOf" srcId="{07F752D0-8850-418E-996F-1CCB2B725F8C}" destId="{3933CABA-B745-4F6F-8C17-4095D554B855}" srcOrd="7" destOrd="0" presId="urn:microsoft.com/office/officeart/2005/8/layout/gear1"/>
    <dgm:cxn modelId="{3CEF24D5-9917-4648-9F1C-36B57290DAA2}" type="presParOf" srcId="{07F752D0-8850-418E-996F-1CCB2B725F8C}" destId="{51F77941-1A22-4E69-9202-70FCCC614FE1}" srcOrd="8" destOrd="0" presId="urn:microsoft.com/office/officeart/2005/8/layout/gear1"/>
    <dgm:cxn modelId="{5AB7FFDC-620A-4D1D-8CD3-375798C48E37}" type="presParOf" srcId="{07F752D0-8850-418E-996F-1CCB2B725F8C}" destId="{A6820247-1384-4CC4-A42D-F3AF1B02FA2B}" srcOrd="9" destOrd="0" presId="urn:microsoft.com/office/officeart/2005/8/layout/gear1"/>
    <dgm:cxn modelId="{07D62C7D-B072-4B7A-89EC-965AC171D7D8}" type="presParOf" srcId="{07F752D0-8850-418E-996F-1CCB2B725F8C}" destId="{19990F4D-C318-446A-A718-F9EC55409CC9}" srcOrd="10" destOrd="0" presId="urn:microsoft.com/office/officeart/2005/8/layout/gear1"/>
    <dgm:cxn modelId="{1732D1C2-343F-4C23-80F9-E14DE3D59176}" type="presParOf" srcId="{07F752D0-8850-418E-996F-1CCB2B725F8C}" destId="{290A929E-6F07-408A-A104-5D40AA6E3B0B}" srcOrd="11" destOrd="0" presId="urn:microsoft.com/office/officeart/2005/8/layout/gear1"/>
    <dgm:cxn modelId="{6BADDB80-9327-4B74-81A5-393ECF59B441}" type="presParOf" srcId="{07F752D0-8850-418E-996F-1CCB2B725F8C}" destId="{FBA25955-AF87-43DA-BE15-F55752325B8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D3297-5959-48FE-8F3B-948E2B9C7DA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38C6372E-8AF4-4D44-8546-4E49795012E1}">
      <dgm:prSet phldrT="[Tekst]" custT="1"/>
      <dgm:spPr/>
      <dgm:t>
        <a:bodyPr/>
        <a:lstStyle/>
        <a:p>
          <a:r>
            <a:rPr lang="nl-BE" sz="900" dirty="0"/>
            <a:t>Type of Gas</a:t>
          </a:r>
        </a:p>
      </dgm:t>
    </dgm:pt>
    <dgm:pt modelId="{9B162F63-1124-4952-B30F-19BB35551040}" type="parTrans" cxnId="{2DF07509-1398-48A4-A8AF-E3DCC3F5B45F}">
      <dgm:prSet/>
      <dgm:spPr/>
      <dgm:t>
        <a:bodyPr/>
        <a:lstStyle/>
        <a:p>
          <a:endParaRPr lang="en-GB" sz="900"/>
        </a:p>
      </dgm:t>
    </dgm:pt>
    <dgm:pt modelId="{26BBEB5F-F604-4F63-8252-7D74790B5CD8}" type="sibTrans" cxnId="{2DF07509-1398-48A4-A8AF-E3DCC3F5B45F}">
      <dgm:prSet/>
      <dgm:spPr/>
      <dgm:t>
        <a:bodyPr/>
        <a:lstStyle/>
        <a:p>
          <a:endParaRPr lang="en-GB" sz="900"/>
        </a:p>
      </dgm:t>
    </dgm:pt>
    <dgm:pt modelId="{A85089A2-C28C-4087-B0EC-231BD548BF4A}">
      <dgm:prSet phldrT="[Tekst]" custT="1"/>
      <dgm:spPr/>
      <dgm:t>
        <a:bodyPr/>
        <a:lstStyle/>
        <a:p>
          <a:r>
            <a:rPr lang="nl-BE" sz="900" dirty="0" err="1"/>
            <a:t>Whether</a:t>
          </a:r>
          <a:r>
            <a:rPr lang="nl-BE" sz="900" dirty="0"/>
            <a:t> </a:t>
          </a:r>
          <a:r>
            <a:rPr lang="nl-BE" sz="900" dirty="0" err="1"/>
            <a:t>Higher</a:t>
          </a:r>
          <a:r>
            <a:rPr lang="nl-BE" sz="900" dirty="0"/>
            <a:t> or </a:t>
          </a:r>
          <a:r>
            <a:rPr lang="nl-BE" sz="900" dirty="0" err="1"/>
            <a:t>Lower</a:t>
          </a:r>
          <a:r>
            <a:rPr lang="nl-BE" sz="900" dirty="0"/>
            <a:t> </a:t>
          </a:r>
          <a:r>
            <a:rPr lang="nl-BE" sz="900" dirty="0" err="1"/>
            <a:t>Calorific</a:t>
          </a:r>
          <a:r>
            <a:rPr lang="nl-BE" sz="900" dirty="0"/>
            <a:t> Value</a:t>
          </a:r>
          <a:endParaRPr lang="en-GB" sz="900" dirty="0"/>
        </a:p>
      </dgm:t>
    </dgm:pt>
    <dgm:pt modelId="{1E83280E-CA49-4041-A07C-64A707A05FB2}" type="parTrans" cxnId="{3AD3586C-AE0F-4875-BE38-EEBDD578EC47}">
      <dgm:prSet/>
      <dgm:spPr/>
      <dgm:t>
        <a:bodyPr/>
        <a:lstStyle/>
        <a:p>
          <a:endParaRPr lang="en-GB" sz="900"/>
        </a:p>
      </dgm:t>
    </dgm:pt>
    <dgm:pt modelId="{DF6365AD-8887-4F90-B20A-283F955B8739}" type="sibTrans" cxnId="{3AD3586C-AE0F-4875-BE38-EEBDD578EC47}">
      <dgm:prSet/>
      <dgm:spPr/>
      <dgm:t>
        <a:bodyPr/>
        <a:lstStyle/>
        <a:p>
          <a:endParaRPr lang="en-GB" sz="900"/>
        </a:p>
      </dgm:t>
    </dgm:pt>
    <dgm:pt modelId="{0FED2F3B-CF25-47B1-B188-DC9A9B460251}">
      <dgm:prSet phldrT="[Tekst]" custT="1"/>
      <dgm:spPr/>
      <dgm:t>
        <a:bodyPr/>
        <a:lstStyle/>
        <a:p>
          <a:r>
            <a:rPr lang="nl-BE" sz="800" i="1" dirty="0"/>
            <a:t>See </a:t>
          </a:r>
          <a:r>
            <a:rPr lang="nl-BE" sz="800" i="1" dirty="0" err="1"/>
            <a:t>Fact</a:t>
          </a:r>
          <a:r>
            <a:rPr lang="nl-BE" sz="800" i="1" dirty="0"/>
            <a:t> Sheet</a:t>
          </a:r>
        </a:p>
      </dgm:t>
    </dgm:pt>
    <dgm:pt modelId="{A173D83F-B988-409D-963A-6F48053C5F82}" type="parTrans" cxnId="{A8C8EF20-343F-4A5E-BD81-B3F0145CA5E6}">
      <dgm:prSet/>
      <dgm:spPr/>
      <dgm:t>
        <a:bodyPr/>
        <a:lstStyle/>
        <a:p>
          <a:endParaRPr lang="en-GB" sz="900"/>
        </a:p>
      </dgm:t>
    </dgm:pt>
    <dgm:pt modelId="{1ACC7DD1-1A9D-4EB1-BEBC-80896372302B}" type="sibTrans" cxnId="{A8C8EF20-343F-4A5E-BD81-B3F0145CA5E6}">
      <dgm:prSet/>
      <dgm:spPr/>
      <dgm:t>
        <a:bodyPr/>
        <a:lstStyle/>
        <a:p>
          <a:endParaRPr lang="en-GB" sz="900"/>
        </a:p>
      </dgm:t>
    </dgm:pt>
    <dgm:pt modelId="{E228FF50-C259-4785-8C76-F0F8D3BDA738}">
      <dgm:prSet phldrT="[Tekst]" custT="1"/>
      <dgm:spPr>
        <a:ln>
          <a:solidFill>
            <a:srgbClr val="00B0F0"/>
          </a:solidFill>
        </a:ln>
      </dgm:spPr>
      <dgm:t>
        <a:bodyPr/>
        <a:lstStyle/>
        <a:p>
          <a:r>
            <a:rPr lang="nl-BE" sz="900" dirty="0"/>
            <a:t>GHG </a:t>
          </a:r>
          <a:r>
            <a:rPr lang="nl-BE" sz="900" dirty="0" err="1"/>
            <a:t>Emissions</a:t>
          </a:r>
          <a:r>
            <a:rPr lang="nl-BE" sz="900" dirty="0"/>
            <a:t> </a:t>
          </a:r>
          <a:r>
            <a:rPr lang="nl-BE" sz="900" dirty="0" err="1"/>
            <a:t>Saved</a:t>
          </a:r>
          <a:r>
            <a:rPr lang="nl-BE" sz="900" dirty="0"/>
            <a:t> &amp; </a:t>
          </a:r>
          <a:r>
            <a:rPr lang="nl-BE" sz="900" dirty="0" err="1"/>
            <a:t>Produced</a:t>
          </a:r>
          <a:r>
            <a:rPr lang="nl-BE" sz="900" dirty="0"/>
            <a:t> *</a:t>
          </a:r>
        </a:p>
      </dgm:t>
    </dgm:pt>
    <dgm:pt modelId="{2228F22C-B54B-4D76-A429-00660B3E8452}" type="parTrans" cxnId="{ABBF93CC-27A8-4F49-B15A-AB7073A1DFC4}">
      <dgm:prSet/>
      <dgm:spPr/>
      <dgm:t>
        <a:bodyPr/>
        <a:lstStyle/>
        <a:p>
          <a:endParaRPr lang="en-GB" sz="900"/>
        </a:p>
      </dgm:t>
    </dgm:pt>
    <dgm:pt modelId="{95CC7410-1FD1-43C3-8A74-AE42CDEE5428}" type="sibTrans" cxnId="{ABBF93CC-27A8-4F49-B15A-AB7073A1DFC4}">
      <dgm:prSet/>
      <dgm:spPr/>
      <dgm:t>
        <a:bodyPr/>
        <a:lstStyle/>
        <a:p>
          <a:endParaRPr lang="en-GB" sz="900"/>
        </a:p>
      </dgm:t>
    </dgm:pt>
    <dgm:pt modelId="{68A3F87D-DF65-40DC-AD73-CE74010009BA}">
      <dgm:prSet phldrT="[Tekst]" custT="1"/>
      <dgm:spPr>
        <a:ln>
          <a:solidFill>
            <a:srgbClr val="00B0F0"/>
          </a:solidFill>
        </a:ln>
      </dgm:spPr>
      <dgm:t>
        <a:bodyPr/>
        <a:lstStyle/>
        <a:p>
          <a:r>
            <a:rPr lang="nl-BE" sz="900" dirty="0" err="1"/>
            <a:t>Sustainability</a:t>
          </a:r>
          <a:r>
            <a:rPr lang="nl-BE" sz="900" dirty="0"/>
            <a:t> Criteria met?*</a:t>
          </a:r>
        </a:p>
      </dgm:t>
    </dgm:pt>
    <dgm:pt modelId="{944779D1-2B20-4EA5-9F8A-177F09F8FF69}" type="parTrans" cxnId="{56542A19-56D2-4432-A2A1-E3A6F1B5B196}">
      <dgm:prSet/>
      <dgm:spPr/>
      <dgm:t>
        <a:bodyPr/>
        <a:lstStyle/>
        <a:p>
          <a:endParaRPr lang="en-GB" sz="900"/>
        </a:p>
      </dgm:t>
    </dgm:pt>
    <dgm:pt modelId="{E5804EC0-6A94-4EB0-ADF0-FBEAD427D816}" type="sibTrans" cxnId="{56542A19-56D2-4432-A2A1-E3A6F1B5B196}">
      <dgm:prSet/>
      <dgm:spPr/>
      <dgm:t>
        <a:bodyPr/>
        <a:lstStyle/>
        <a:p>
          <a:endParaRPr lang="en-GB" sz="900"/>
        </a:p>
      </dgm:t>
    </dgm:pt>
    <dgm:pt modelId="{F5A833B7-3330-437F-9CD8-46056EC093BE}">
      <dgm:prSet phldrT="[Tekst]" custT="1"/>
      <dgm:spPr>
        <a:ln>
          <a:solidFill>
            <a:srgbClr val="00B0F0"/>
          </a:solidFill>
        </a:ln>
      </dgm:spPr>
      <dgm:t>
        <a:bodyPr/>
        <a:lstStyle/>
        <a:p>
          <a:r>
            <a:rPr lang="nl-BE" sz="900" dirty="0"/>
            <a:t>GHG </a:t>
          </a:r>
          <a:r>
            <a:rPr lang="nl-BE" sz="900" dirty="0" err="1"/>
            <a:t>saving</a:t>
          </a:r>
          <a:r>
            <a:rPr lang="nl-BE" sz="900" dirty="0"/>
            <a:t> criteria met?*</a:t>
          </a:r>
        </a:p>
      </dgm:t>
    </dgm:pt>
    <dgm:pt modelId="{BBB82BD7-5616-4E19-A581-866F0BDFC01D}" type="parTrans" cxnId="{03CE55D6-1C76-4F9A-9C3A-7BD9DA5447FC}">
      <dgm:prSet/>
      <dgm:spPr/>
      <dgm:t>
        <a:bodyPr/>
        <a:lstStyle/>
        <a:p>
          <a:endParaRPr lang="en-GB" sz="900"/>
        </a:p>
      </dgm:t>
    </dgm:pt>
    <dgm:pt modelId="{B6538823-37DE-4639-A6B8-98BF8A756AA7}" type="sibTrans" cxnId="{03CE55D6-1C76-4F9A-9C3A-7BD9DA5447FC}">
      <dgm:prSet/>
      <dgm:spPr/>
      <dgm:t>
        <a:bodyPr/>
        <a:lstStyle/>
        <a:p>
          <a:endParaRPr lang="en-GB" sz="900"/>
        </a:p>
      </dgm:t>
    </dgm:pt>
    <dgm:pt modelId="{5395602A-7AC9-49FF-BCF2-570AA4B72ED3}">
      <dgm:prSet phldrT="[Tekst]" custT="1"/>
      <dgm:spPr>
        <a:ln>
          <a:solidFill>
            <a:srgbClr val="00B0F0"/>
          </a:solidFill>
        </a:ln>
      </dgm:spPr>
      <dgm:t>
        <a:bodyPr/>
        <a:lstStyle/>
        <a:p>
          <a:r>
            <a:rPr lang="nl-BE" sz="900" dirty="0"/>
            <a:t>End-</a:t>
          </a:r>
          <a:r>
            <a:rPr lang="nl-BE" sz="900" dirty="0" err="1"/>
            <a:t>Use</a:t>
          </a:r>
          <a:r>
            <a:rPr lang="nl-BE" sz="900" dirty="0"/>
            <a:t> of gas </a:t>
          </a:r>
          <a:r>
            <a:rPr lang="nl-BE" sz="900" dirty="0" err="1"/>
            <a:t>category</a:t>
          </a:r>
          <a:r>
            <a:rPr lang="nl-BE" sz="900" dirty="0"/>
            <a:t>*</a:t>
          </a:r>
        </a:p>
      </dgm:t>
    </dgm:pt>
    <dgm:pt modelId="{BE16A5AB-11AF-4EFC-A854-63AC7FB3F0DD}" type="parTrans" cxnId="{9A63EE59-AA1C-48CB-B9CE-53728E0B8FCE}">
      <dgm:prSet/>
      <dgm:spPr/>
      <dgm:t>
        <a:bodyPr/>
        <a:lstStyle/>
        <a:p>
          <a:endParaRPr lang="en-GB" sz="900"/>
        </a:p>
      </dgm:t>
    </dgm:pt>
    <dgm:pt modelId="{927ADF87-AC37-45C4-95EB-6039523F1FE8}" type="sibTrans" cxnId="{9A63EE59-AA1C-48CB-B9CE-53728E0B8FCE}">
      <dgm:prSet/>
      <dgm:spPr/>
      <dgm:t>
        <a:bodyPr/>
        <a:lstStyle/>
        <a:p>
          <a:endParaRPr lang="en-GB" sz="900"/>
        </a:p>
      </dgm:t>
    </dgm:pt>
    <dgm:pt modelId="{FBCE93F6-BD86-4714-A0F9-CB66D1281825}">
      <dgm:prSet phldrT="[Tekst]" custT="1"/>
      <dgm:spPr/>
      <dgm:t>
        <a:bodyPr/>
        <a:lstStyle/>
        <a:p>
          <a:r>
            <a:rPr lang="nl-BE" sz="800" i="1" dirty="0"/>
            <a:t>Y/N; </a:t>
          </a:r>
          <a:r>
            <a:rPr lang="nl-BE" sz="800" i="1" dirty="0" err="1"/>
            <a:t>requirements</a:t>
          </a:r>
          <a:r>
            <a:rPr lang="nl-BE" sz="800" i="1" dirty="0"/>
            <a:t>, </a:t>
          </a:r>
          <a:r>
            <a:rPr lang="nl-BE" sz="800" i="1" dirty="0" err="1"/>
            <a:t>scheme</a:t>
          </a:r>
          <a:r>
            <a:rPr lang="nl-BE" sz="800" i="1" dirty="0"/>
            <a:t>, name </a:t>
          </a:r>
          <a:r>
            <a:rPr lang="nl-BE" sz="800" i="1" dirty="0" err="1"/>
            <a:t>Certification</a:t>
          </a:r>
          <a:r>
            <a:rPr lang="nl-BE" sz="800" i="1" dirty="0"/>
            <a:t> Body, </a:t>
          </a:r>
          <a:r>
            <a:rPr lang="nl-BE" sz="800" i="1" dirty="0" err="1"/>
            <a:t>reference</a:t>
          </a:r>
          <a:r>
            <a:rPr lang="nl-BE" sz="800" i="1" dirty="0"/>
            <a:t> </a:t>
          </a:r>
          <a:r>
            <a:rPr lang="nl-BE" sz="800" i="1" dirty="0" err="1"/>
            <a:t>to</a:t>
          </a:r>
          <a:r>
            <a:rPr lang="nl-BE" sz="800" i="1" dirty="0"/>
            <a:t> report </a:t>
          </a:r>
        </a:p>
      </dgm:t>
    </dgm:pt>
    <dgm:pt modelId="{412A1ADD-C22E-4045-92DB-7C8FC3519577}" type="parTrans" cxnId="{4D8DD1D8-58C9-4354-BA19-AF6DA6ACE8F3}">
      <dgm:prSet/>
      <dgm:spPr/>
      <dgm:t>
        <a:bodyPr/>
        <a:lstStyle/>
        <a:p>
          <a:endParaRPr lang="en-GB" sz="900"/>
        </a:p>
      </dgm:t>
    </dgm:pt>
    <dgm:pt modelId="{E003034A-986C-4D8D-98BE-B00AD22A0653}" type="sibTrans" cxnId="{4D8DD1D8-58C9-4354-BA19-AF6DA6ACE8F3}">
      <dgm:prSet/>
      <dgm:spPr/>
      <dgm:t>
        <a:bodyPr/>
        <a:lstStyle/>
        <a:p>
          <a:endParaRPr lang="en-GB" sz="900"/>
        </a:p>
      </dgm:t>
    </dgm:pt>
    <dgm:pt modelId="{9EE7C240-E291-47BB-A62F-E772E6586220}">
      <dgm:prSet phldrT="[Tekst]" custT="1"/>
      <dgm:spPr/>
      <dgm:t>
        <a:bodyPr/>
        <a:lstStyle/>
        <a:p>
          <a:r>
            <a:rPr lang="nl-BE" sz="900"/>
            <a:t>+ </a:t>
          </a:r>
          <a:r>
            <a:rPr lang="nl-BE" sz="900" dirty="0" err="1"/>
            <a:t>Methodology</a:t>
          </a:r>
          <a:r>
            <a:rPr lang="nl-BE" sz="900" dirty="0"/>
            <a:t> </a:t>
          </a:r>
          <a:r>
            <a:rPr lang="nl-BE" sz="900" dirty="0" err="1"/>
            <a:t>reference</a:t>
          </a:r>
          <a:r>
            <a:rPr lang="nl-BE" sz="900" dirty="0"/>
            <a:t> </a:t>
          </a:r>
          <a:endParaRPr lang="en-GB" sz="900" dirty="0"/>
        </a:p>
      </dgm:t>
    </dgm:pt>
    <dgm:pt modelId="{59F2BE79-9024-4A9E-86FD-627DAFBCA9EF}" type="parTrans" cxnId="{17919E81-985C-47B3-AD82-6EB28C862622}">
      <dgm:prSet/>
      <dgm:spPr/>
      <dgm:t>
        <a:bodyPr/>
        <a:lstStyle/>
        <a:p>
          <a:endParaRPr lang="en-GB"/>
        </a:p>
      </dgm:t>
    </dgm:pt>
    <dgm:pt modelId="{C7D733B6-8A2A-493E-AB6E-B2E7DAA2775C}" type="sibTrans" cxnId="{17919E81-985C-47B3-AD82-6EB28C862622}">
      <dgm:prSet/>
      <dgm:spPr/>
      <dgm:t>
        <a:bodyPr/>
        <a:lstStyle/>
        <a:p>
          <a:endParaRPr lang="en-GB"/>
        </a:p>
      </dgm:t>
    </dgm:pt>
    <dgm:pt modelId="{50B98ED7-0A9E-4442-B99E-38601A8B82CD}">
      <dgm:prSet phldrT="[Tekst]" custT="1"/>
      <dgm:spPr>
        <a:ln>
          <a:solidFill>
            <a:srgbClr val="00B0F0"/>
          </a:solidFill>
        </a:ln>
      </dgm:spPr>
      <dgm:t>
        <a:bodyPr/>
        <a:lstStyle/>
        <a:p>
          <a:r>
            <a:rPr lang="nl-BE" sz="900" dirty="0" err="1"/>
            <a:t>Calorific</a:t>
          </a:r>
          <a:r>
            <a:rPr lang="nl-BE" sz="900" dirty="0"/>
            <a:t> </a:t>
          </a:r>
          <a:r>
            <a:rPr lang="nl-BE" sz="900" dirty="0" err="1"/>
            <a:t>value</a:t>
          </a:r>
          <a:r>
            <a:rPr lang="nl-BE" sz="900" dirty="0"/>
            <a:t> *</a:t>
          </a:r>
        </a:p>
      </dgm:t>
    </dgm:pt>
    <dgm:pt modelId="{E270BC25-04A0-4CE6-9B56-9C7A3EC1356F}" type="parTrans" cxnId="{3A60AD3B-CB59-444B-9C04-C0D1675DD23F}">
      <dgm:prSet/>
      <dgm:spPr/>
      <dgm:t>
        <a:bodyPr/>
        <a:lstStyle/>
        <a:p>
          <a:endParaRPr lang="en-GB"/>
        </a:p>
      </dgm:t>
    </dgm:pt>
    <dgm:pt modelId="{3C68F8CD-9554-41A0-BECE-2189DC252B38}" type="sibTrans" cxnId="{3A60AD3B-CB59-444B-9C04-C0D1675DD23F}">
      <dgm:prSet/>
      <dgm:spPr/>
      <dgm:t>
        <a:bodyPr/>
        <a:lstStyle/>
        <a:p>
          <a:endParaRPr lang="en-GB"/>
        </a:p>
      </dgm:t>
    </dgm:pt>
    <dgm:pt modelId="{63D4AFFB-5F84-47AF-A8ED-7458D55FB2C3}">
      <dgm:prSet phldrT="[Tekst]" custT="1"/>
      <dgm:spPr>
        <a:ln>
          <a:solidFill>
            <a:srgbClr val="00B0F0"/>
          </a:solidFill>
        </a:ln>
      </dgm:spPr>
      <dgm:t>
        <a:bodyPr/>
        <a:lstStyle/>
        <a:p>
          <a:r>
            <a:rPr lang="nl-BE" sz="900" dirty="0"/>
            <a:t>Source-Shares *</a:t>
          </a:r>
        </a:p>
      </dgm:t>
    </dgm:pt>
    <dgm:pt modelId="{4FBEB26B-7991-40FE-ADE1-20A080098BDD}" type="parTrans" cxnId="{A28648B6-4A7F-4736-8EAA-1A9AE030984F}">
      <dgm:prSet/>
      <dgm:spPr/>
      <dgm:t>
        <a:bodyPr/>
        <a:lstStyle/>
        <a:p>
          <a:endParaRPr lang="en-GB"/>
        </a:p>
      </dgm:t>
    </dgm:pt>
    <dgm:pt modelId="{AD2E498C-8351-43A9-A1B1-F146B44A0A8F}" type="sibTrans" cxnId="{A28648B6-4A7F-4736-8EAA-1A9AE030984F}">
      <dgm:prSet/>
      <dgm:spPr/>
      <dgm:t>
        <a:bodyPr/>
        <a:lstStyle/>
        <a:p>
          <a:endParaRPr lang="en-GB"/>
        </a:p>
      </dgm:t>
    </dgm:pt>
    <dgm:pt modelId="{DA5061BE-831C-4001-B45A-36292FF2523F}">
      <dgm:prSet phldrT="[Tekst]" custT="1"/>
      <dgm:spPr>
        <a:ln>
          <a:solidFill>
            <a:srgbClr val="00B0F0"/>
          </a:solidFill>
        </a:ln>
      </dgm:spPr>
      <dgm:t>
        <a:bodyPr/>
        <a:lstStyle/>
        <a:p>
          <a:r>
            <a:rPr lang="nl-BE" sz="900" dirty="0" err="1"/>
            <a:t>Production</a:t>
          </a:r>
          <a:r>
            <a:rPr lang="nl-BE" sz="900" dirty="0"/>
            <a:t> Device Module(s) *</a:t>
          </a:r>
        </a:p>
      </dgm:t>
    </dgm:pt>
    <dgm:pt modelId="{54846BBD-4366-4C3B-A20A-B9ED9B8149A3}" type="parTrans" cxnId="{8A7C9D08-155D-4213-B8BC-A5322948F6A0}">
      <dgm:prSet/>
      <dgm:spPr/>
      <dgm:t>
        <a:bodyPr/>
        <a:lstStyle/>
        <a:p>
          <a:endParaRPr lang="en-GB"/>
        </a:p>
      </dgm:t>
    </dgm:pt>
    <dgm:pt modelId="{4EE56617-C8D2-4D72-8BB0-A4FFF8A629BD}" type="sibTrans" cxnId="{8A7C9D08-155D-4213-B8BC-A5322948F6A0}">
      <dgm:prSet/>
      <dgm:spPr/>
      <dgm:t>
        <a:bodyPr/>
        <a:lstStyle/>
        <a:p>
          <a:endParaRPr lang="en-GB"/>
        </a:p>
      </dgm:t>
    </dgm:pt>
    <dgm:pt modelId="{E3161FBD-A6C8-47A9-9E47-F45965F817D3}">
      <dgm:prSet phldrT="[Tekst]" custT="1"/>
      <dgm:spPr>
        <a:ln>
          <a:solidFill>
            <a:srgbClr val="00B0F0"/>
          </a:solidFill>
        </a:ln>
      </dgm:spPr>
      <dgm:t>
        <a:bodyPr/>
        <a:lstStyle/>
        <a:p>
          <a:r>
            <a:rPr lang="nl-BE" sz="900" dirty="0"/>
            <a:t>Pre-Conversion support info *</a:t>
          </a:r>
        </a:p>
      </dgm:t>
    </dgm:pt>
    <dgm:pt modelId="{06EB46E9-1411-4CFE-9644-2C2C7065A4A6}" type="parTrans" cxnId="{3A1A6288-23F0-4611-8C7E-EC4605842506}">
      <dgm:prSet/>
      <dgm:spPr/>
      <dgm:t>
        <a:bodyPr/>
        <a:lstStyle/>
        <a:p>
          <a:endParaRPr lang="en-GB"/>
        </a:p>
      </dgm:t>
    </dgm:pt>
    <dgm:pt modelId="{46A7B740-7A64-4B1C-96E2-E5AFDB3986CF}" type="sibTrans" cxnId="{3A1A6288-23F0-4611-8C7E-EC4605842506}">
      <dgm:prSet/>
      <dgm:spPr/>
      <dgm:t>
        <a:bodyPr/>
        <a:lstStyle/>
        <a:p>
          <a:endParaRPr lang="en-GB"/>
        </a:p>
      </dgm:t>
    </dgm:pt>
    <dgm:pt modelId="{BBDCA0BC-9A68-4168-A03B-7231BAAD2FC6}">
      <dgm:prSet phldrT="[Tekst]" custT="1"/>
      <dgm:spPr>
        <a:ln>
          <a:solidFill>
            <a:srgbClr val="00B0F0"/>
          </a:solidFill>
        </a:ln>
      </dgm:spPr>
      <dgm:t>
        <a:bodyPr/>
        <a:lstStyle/>
        <a:p>
          <a:r>
            <a:rPr lang="nl-BE" sz="900" dirty="0" err="1"/>
            <a:t>PurityOfGas</a:t>
          </a:r>
          <a:r>
            <a:rPr lang="nl-BE" sz="900" dirty="0"/>
            <a:t> *</a:t>
          </a:r>
        </a:p>
      </dgm:t>
    </dgm:pt>
    <dgm:pt modelId="{795336EC-6577-4E71-944F-54AA09770210}" type="parTrans" cxnId="{07BE4EF5-FCFD-4BE4-AE2D-055BBDBC85BB}">
      <dgm:prSet/>
      <dgm:spPr/>
      <dgm:t>
        <a:bodyPr/>
        <a:lstStyle/>
        <a:p>
          <a:endParaRPr lang="en-GB"/>
        </a:p>
      </dgm:t>
    </dgm:pt>
    <dgm:pt modelId="{65269A48-B66B-493F-B86E-17A67C8B4BBB}" type="sibTrans" cxnId="{07BE4EF5-FCFD-4BE4-AE2D-055BBDBC85BB}">
      <dgm:prSet/>
      <dgm:spPr/>
      <dgm:t>
        <a:bodyPr/>
        <a:lstStyle/>
        <a:p>
          <a:endParaRPr lang="en-GB"/>
        </a:p>
      </dgm:t>
    </dgm:pt>
    <dgm:pt modelId="{8BA7B0DB-5B28-4200-B0D5-340A1273082F}">
      <dgm:prSet phldrT="[Tekst]" custT="1"/>
      <dgm:spPr>
        <a:ln>
          <a:solidFill>
            <a:srgbClr val="00B0F0"/>
          </a:solidFill>
        </a:ln>
      </dgm:spPr>
      <dgm:t>
        <a:bodyPr/>
        <a:lstStyle/>
        <a:p>
          <a:r>
            <a:rPr lang="nl-BE" sz="900" dirty="0" err="1"/>
            <a:t>CompositionCriteriaReference</a:t>
          </a:r>
          <a:r>
            <a:rPr lang="nl-BE" sz="900" dirty="0"/>
            <a:t> *</a:t>
          </a:r>
        </a:p>
      </dgm:t>
    </dgm:pt>
    <dgm:pt modelId="{EABB4D18-005B-4AD7-BDC2-B9E6E61803DB}" type="parTrans" cxnId="{CD73B233-6433-483F-8018-4B4BB9ED20E9}">
      <dgm:prSet/>
      <dgm:spPr/>
      <dgm:t>
        <a:bodyPr/>
        <a:lstStyle/>
        <a:p>
          <a:endParaRPr lang="en-GB"/>
        </a:p>
      </dgm:t>
    </dgm:pt>
    <dgm:pt modelId="{6CD80333-44DB-43C1-A69F-F3CDA7FAE32C}" type="sibTrans" cxnId="{CD73B233-6433-483F-8018-4B4BB9ED20E9}">
      <dgm:prSet/>
      <dgm:spPr/>
      <dgm:t>
        <a:bodyPr/>
        <a:lstStyle/>
        <a:p>
          <a:endParaRPr lang="en-GB"/>
        </a:p>
      </dgm:t>
    </dgm:pt>
    <dgm:pt modelId="{3CD70664-7D5C-4E7A-BE5B-38E1BA5C4D48}">
      <dgm:prSet phldrT="[Tekst]" custT="1"/>
      <dgm:spPr>
        <a:ln>
          <a:solidFill>
            <a:srgbClr val="00B0F0"/>
          </a:solidFill>
        </a:ln>
      </dgm:spPr>
      <dgm:t>
        <a:bodyPr/>
        <a:lstStyle/>
        <a:p>
          <a:r>
            <a:rPr lang="nl-BE" sz="900" dirty="0"/>
            <a:t>Advanced </a:t>
          </a:r>
          <a:r>
            <a:rPr lang="nl-BE" sz="900" dirty="0" err="1"/>
            <a:t>Biofuel</a:t>
          </a:r>
          <a:r>
            <a:rPr lang="nl-BE" sz="900" dirty="0"/>
            <a:t> Criteria Met? *</a:t>
          </a:r>
        </a:p>
      </dgm:t>
    </dgm:pt>
    <dgm:pt modelId="{2BBC1A4F-E2D4-46C1-AB34-C81005B6C597}" type="parTrans" cxnId="{4961AEED-F701-4E66-A696-CF91426BE09B}">
      <dgm:prSet/>
      <dgm:spPr/>
      <dgm:t>
        <a:bodyPr/>
        <a:lstStyle/>
        <a:p>
          <a:endParaRPr lang="en-GB"/>
        </a:p>
      </dgm:t>
    </dgm:pt>
    <dgm:pt modelId="{AEB4FAD5-EF0C-456F-AD2A-7F0B14A635D1}" type="sibTrans" cxnId="{4961AEED-F701-4E66-A696-CF91426BE09B}">
      <dgm:prSet/>
      <dgm:spPr/>
      <dgm:t>
        <a:bodyPr/>
        <a:lstStyle/>
        <a:p>
          <a:endParaRPr lang="en-GB"/>
        </a:p>
      </dgm:t>
    </dgm:pt>
    <dgm:pt modelId="{E83024F3-ABA5-416B-B2CC-51B62A10EF5C}">
      <dgm:prSet phldrT="[Tekst]" custT="1"/>
      <dgm:spPr>
        <a:ln>
          <a:noFill/>
        </a:ln>
      </dgm:spPr>
      <dgm:t>
        <a:bodyPr/>
        <a:lstStyle/>
        <a:p>
          <a:r>
            <a:rPr lang="nl-BE" sz="900" dirty="0" err="1"/>
            <a:t>Description</a:t>
          </a:r>
          <a:r>
            <a:rPr lang="nl-BE" sz="900" dirty="0"/>
            <a:t>, </a:t>
          </a:r>
          <a:r>
            <a:rPr lang="nl-BE" sz="900" dirty="0" err="1"/>
            <a:t>capacity</a:t>
          </a:r>
          <a:r>
            <a:rPr lang="nl-BE" sz="900" dirty="0"/>
            <a:t>, date </a:t>
          </a:r>
          <a:r>
            <a:rPr lang="nl-BE" sz="900" dirty="0" err="1"/>
            <a:t>operational</a:t>
          </a:r>
          <a:endParaRPr lang="nl-BE" sz="900" dirty="0"/>
        </a:p>
      </dgm:t>
    </dgm:pt>
    <dgm:pt modelId="{3D56DD3C-ED77-4B2A-9ACB-C1D5888BC731}" type="parTrans" cxnId="{18D38908-62AC-4153-B2C3-5A254E042483}">
      <dgm:prSet/>
      <dgm:spPr/>
      <dgm:t>
        <a:bodyPr/>
        <a:lstStyle/>
        <a:p>
          <a:endParaRPr lang="en-GB"/>
        </a:p>
      </dgm:t>
    </dgm:pt>
    <dgm:pt modelId="{BE640EF9-7D6A-4858-90C3-82B36CC34025}" type="sibTrans" cxnId="{18D38908-62AC-4153-B2C3-5A254E042483}">
      <dgm:prSet/>
      <dgm:spPr/>
      <dgm:t>
        <a:bodyPr/>
        <a:lstStyle/>
        <a:p>
          <a:endParaRPr lang="en-GB"/>
        </a:p>
      </dgm:t>
    </dgm:pt>
    <dgm:pt modelId="{1F39FDD3-3F49-4099-8E0D-8832724F1778}" type="pres">
      <dgm:prSet presAssocID="{73DD3297-5959-48FE-8F3B-948E2B9C7DA2}" presName="linear" presStyleCnt="0">
        <dgm:presLayoutVars>
          <dgm:animLvl val="lvl"/>
          <dgm:resizeHandles val="exact"/>
        </dgm:presLayoutVars>
      </dgm:prSet>
      <dgm:spPr/>
    </dgm:pt>
    <dgm:pt modelId="{07FCA63A-5141-4D55-AC94-749166315219}" type="pres">
      <dgm:prSet presAssocID="{38C6372E-8AF4-4D44-8546-4E49795012E1}" presName="parentText" presStyleLbl="node1" presStyleIdx="0" presStyleCnt="13">
        <dgm:presLayoutVars>
          <dgm:chMax val="0"/>
          <dgm:bulletEnabled val="1"/>
        </dgm:presLayoutVars>
      </dgm:prSet>
      <dgm:spPr/>
    </dgm:pt>
    <dgm:pt modelId="{0AA4D0AF-3FA2-46ED-9385-67B843FAF46B}" type="pres">
      <dgm:prSet presAssocID="{38C6372E-8AF4-4D44-8546-4E49795012E1}" presName="childText" presStyleLbl="revTx" presStyleIdx="0" presStyleCnt="4">
        <dgm:presLayoutVars>
          <dgm:bulletEnabled val="1"/>
        </dgm:presLayoutVars>
      </dgm:prSet>
      <dgm:spPr/>
    </dgm:pt>
    <dgm:pt modelId="{91E5369B-7DAD-4416-BF78-69E36C4AA50E}" type="pres">
      <dgm:prSet presAssocID="{A85089A2-C28C-4087-B0EC-231BD548BF4A}" presName="parentText" presStyleLbl="node1" presStyleIdx="1" presStyleCnt="13">
        <dgm:presLayoutVars>
          <dgm:chMax val="0"/>
          <dgm:bulletEnabled val="1"/>
        </dgm:presLayoutVars>
      </dgm:prSet>
      <dgm:spPr/>
    </dgm:pt>
    <dgm:pt modelId="{BAF60A64-5186-4479-866F-B709B7C76372}" type="pres">
      <dgm:prSet presAssocID="{DF6365AD-8887-4F90-B20A-283F955B8739}" presName="spacer" presStyleCnt="0"/>
      <dgm:spPr/>
    </dgm:pt>
    <dgm:pt modelId="{7CFFA822-ABA1-41B4-923F-D59BAB7BDC7E}" type="pres">
      <dgm:prSet presAssocID="{E228FF50-C259-4785-8C76-F0F8D3BDA738}" presName="parentText" presStyleLbl="node1" presStyleIdx="2" presStyleCnt="13">
        <dgm:presLayoutVars>
          <dgm:chMax val="0"/>
          <dgm:bulletEnabled val="1"/>
        </dgm:presLayoutVars>
      </dgm:prSet>
      <dgm:spPr/>
    </dgm:pt>
    <dgm:pt modelId="{A9FC84C4-8883-4C8F-94D0-72D22965795B}" type="pres">
      <dgm:prSet presAssocID="{E228FF50-C259-4785-8C76-F0F8D3BDA738}" presName="childText" presStyleLbl="revTx" presStyleIdx="1" presStyleCnt="4">
        <dgm:presLayoutVars>
          <dgm:bulletEnabled val="1"/>
        </dgm:presLayoutVars>
      </dgm:prSet>
      <dgm:spPr/>
    </dgm:pt>
    <dgm:pt modelId="{00FB33C0-325E-4251-BD51-D4C2156BADCF}" type="pres">
      <dgm:prSet presAssocID="{68A3F87D-DF65-40DC-AD73-CE74010009BA}" presName="parentText" presStyleLbl="node1" presStyleIdx="3" presStyleCnt="13">
        <dgm:presLayoutVars>
          <dgm:chMax val="0"/>
          <dgm:bulletEnabled val="1"/>
        </dgm:presLayoutVars>
      </dgm:prSet>
      <dgm:spPr/>
    </dgm:pt>
    <dgm:pt modelId="{29518385-0EDB-40AA-8C4A-7416AB4FDA4F}" type="pres">
      <dgm:prSet presAssocID="{68A3F87D-DF65-40DC-AD73-CE74010009BA}" presName="childText" presStyleLbl="revTx" presStyleIdx="2" presStyleCnt="4">
        <dgm:presLayoutVars>
          <dgm:bulletEnabled val="1"/>
        </dgm:presLayoutVars>
      </dgm:prSet>
      <dgm:spPr/>
    </dgm:pt>
    <dgm:pt modelId="{745A530E-BAD2-4ED1-8EAC-7B754EE7DA6F}" type="pres">
      <dgm:prSet presAssocID="{F5A833B7-3330-437F-9CD8-46056EC093BE}" presName="parentText" presStyleLbl="node1" presStyleIdx="4" presStyleCnt="13">
        <dgm:presLayoutVars>
          <dgm:chMax val="0"/>
          <dgm:bulletEnabled val="1"/>
        </dgm:presLayoutVars>
      </dgm:prSet>
      <dgm:spPr/>
    </dgm:pt>
    <dgm:pt modelId="{CBF535CD-B0AF-428B-B2C7-5DB4AC22B044}" type="pres">
      <dgm:prSet presAssocID="{B6538823-37DE-4639-A6B8-98BF8A756AA7}" presName="spacer" presStyleCnt="0"/>
      <dgm:spPr/>
    </dgm:pt>
    <dgm:pt modelId="{FD8BFD8B-3F39-438A-8AEF-B324B07B38BA}" type="pres">
      <dgm:prSet presAssocID="{50B98ED7-0A9E-4442-B99E-38601A8B82CD}" presName="parentText" presStyleLbl="node1" presStyleIdx="5" presStyleCnt="13">
        <dgm:presLayoutVars>
          <dgm:chMax val="0"/>
          <dgm:bulletEnabled val="1"/>
        </dgm:presLayoutVars>
      </dgm:prSet>
      <dgm:spPr/>
    </dgm:pt>
    <dgm:pt modelId="{AF3DF21C-B32E-4268-951A-6CA0771433D6}" type="pres">
      <dgm:prSet presAssocID="{3C68F8CD-9554-41A0-BECE-2189DC252B38}" presName="spacer" presStyleCnt="0"/>
      <dgm:spPr/>
    </dgm:pt>
    <dgm:pt modelId="{3A8D96D1-9FE3-4406-9EC5-5A70225D960F}" type="pres">
      <dgm:prSet presAssocID="{5395602A-7AC9-49FF-BCF2-570AA4B72ED3}" presName="parentText" presStyleLbl="node1" presStyleIdx="6" presStyleCnt="13">
        <dgm:presLayoutVars>
          <dgm:chMax val="0"/>
          <dgm:bulletEnabled val="1"/>
        </dgm:presLayoutVars>
      </dgm:prSet>
      <dgm:spPr/>
    </dgm:pt>
    <dgm:pt modelId="{8F1A1275-687F-4921-A1B5-8F5E5A9FA345}" type="pres">
      <dgm:prSet presAssocID="{927ADF87-AC37-45C4-95EB-6039523F1FE8}" presName="spacer" presStyleCnt="0"/>
      <dgm:spPr/>
    </dgm:pt>
    <dgm:pt modelId="{6682262E-C43F-48D2-9604-FB36F6DDA01B}" type="pres">
      <dgm:prSet presAssocID="{63D4AFFB-5F84-47AF-A8ED-7458D55FB2C3}" presName="parentText" presStyleLbl="node1" presStyleIdx="7" presStyleCnt="13">
        <dgm:presLayoutVars>
          <dgm:chMax val="0"/>
          <dgm:bulletEnabled val="1"/>
        </dgm:presLayoutVars>
      </dgm:prSet>
      <dgm:spPr/>
    </dgm:pt>
    <dgm:pt modelId="{6568B2E7-57C7-461E-9FA8-789D18FC34F0}" type="pres">
      <dgm:prSet presAssocID="{AD2E498C-8351-43A9-A1B1-F146B44A0A8F}" presName="spacer" presStyleCnt="0"/>
      <dgm:spPr/>
    </dgm:pt>
    <dgm:pt modelId="{FEAE1F35-A824-47E2-8DE8-F03B28699B89}" type="pres">
      <dgm:prSet presAssocID="{DA5061BE-831C-4001-B45A-36292FF2523F}" presName="parentText" presStyleLbl="node1" presStyleIdx="8" presStyleCnt="13">
        <dgm:presLayoutVars>
          <dgm:chMax val="0"/>
          <dgm:bulletEnabled val="1"/>
        </dgm:presLayoutVars>
      </dgm:prSet>
      <dgm:spPr/>
    </dgm:pt>
    <dgm:pt modelId="{8A72AA43-1C53-4AE5-9EE4-206E3B84F892}" type="pres">
      <dgm:prSet presAssocID="{DA5061BE-831C-4001-B45A-36292FF2523F}" presName="childText" presStyleLbl="revTx" presStyleIdx="3" presStyleCnt="4">
        <dgm:presLayoutVars>
          <dgm:bulletEnabled val="1"/>
        </dgm:presLayoutVars>
      </dgm:prSet>
      <dgm:spPr/>
    </dgm:pt>
    <dgm:pt modelId="{BA172FDE-6483-42E0-827A-EFDE9FDB35BC}" type="pres">
      <dgm:prSet presAssocID="{E3161FBD-A6C8-47A9-9E47-F45965F817D3}" presName="parentText" presStyleLbl="node1" presStyleIdx="9" presStyleCnt="13">
        <dgm:presLayoutVars>
          <dgm:chMax val="0"/>
          <dgm:bulletEnabled val="1"/>
        </dgm:presLayoutVars>
      </dgm:prSet>
      <dgm:spPr/>
    </dgm:pt>
    <dgm:pt modelId="{B460DB02-B8BD-4C3E-BAD8-704D3AC57ACE}" type="pres">
      <dgm:prSet presAssocID="{46A7B740-7A64-4B1C-96E2-E5AFDB3986CF}" presName="spacer" presStyleCnt="0"/>
      <dgm:spPr/>
    </dgm:pt>
    <dgm:pt modelId="{B623CDDF-842D-41E8-99E4-8C0563FB51DD}" type="pres">
      <dgm:prSet presAssocID="{BBDCA0BC-9A68-4168-A03B-7231BAAD2FC6}" presName="parentText" presStyleLbl="node1" presStyleIdx="10" presStyleCnt="13">
        <dgm:presLayoutVars>
          <dgm:chMax val="0"/>
          <dgm:bulletEnabled val="1"/>
        </dgm:presLayoutVars>
      </dgm:prSet>
      <dgm:spPr/>
    </dgm:pt>
    <dgm:pt modelId="{9E61E8FC-5BD8-4D5F-9106-CE542D6826A2}" type="pres">
      <dgm:prSet presAssocID="{65269A48-B66B-493F-B86E-17A67C8B4BBB}" presName="spacer" presStyleCnt="0"/>
      <dgm:spPr/>
    </dgm:pt>
    <dgm:pt modelId="{30A1BBB7-B2A1-42D1-AAB1-C9B69DEE836F}" type="pres">
      <dgm:prSet presAssocID="{8BA7B0DB-5B28-4200-B0D5-340A1273082F}" presName="parentText" presStyleLbl="node1" presStyleIdx="11" presStyleCnt="13">
        <dgm:presLayoutVars>
          <dgm:chMax val="0"/>
          <dgm:bulletEnabled val="1"/>
        </dgm:presLayoutVars>
      </dgm:prSet>
      <dgm:spPr/>
    </dgm:pt>
    <dgm:pt modelId="{00F9EB0B-B033-4D11-BF69-F3891492C13C}" type="pres">
      <dgm:prSet presAssocID="{6CD80333-44DB-43C1-A69F-F3CDA7FAE32C}" presName="spacer" presStyleCnt="0"/>
      <dgm:spPr/>
    </dgm:pt>
    <dgm:pt modelId="{75DB46BF-AB6D-4447-B175-F20956D88E81}" type="pres">
      <dgm:prSet presAssocID="{3CD70664-7D5C-4E7A-BE5B-38E1BA5C4D48}" presName="parentText" presStyleLbl="node1" presStyleIdx="12" presStyleCnt="13">
        <dgm:presLayoutVars>
          <dgm:chMax val="0"/>
          <dgm:bulletEnabled val="1"/>
        </dgm:presLayoutVars>
      </dgm:prSet>
      <dgm:spPr/>
    </dgm:pt>
  </dgm:ptLst>
  <dgm:cxnLst>
    <dgm:cxn modelId="{18D38908-62AC-4153-B2C3-5A254E042483}" srcId="{DA5061BE-831C-4001-B45A-36292FF2523F}" destId="{E83024F3-ABA5-416B-B2CC-51B62A10EF5C}" srcOrd="0" destOrd="0" parTransId="{3D56DD3C-ED77-4B2A-9ACB-C1D5888BC731}" sibTransId="{BE640EF9-7D6A-4858-90C3-82B36CC34025}"/>
    <dgm:cxn modelId="{8A7C9D08-155D-4213-B8BC-A5322948F6A0}" srcId="{73DD3297-5959-48FE-8F3B-948E2B9C7DA2}" destId="{DA5061BE-831C-4001-B45A-36292FF2523F}" srcOrd="8" destOrd="0" parTransId="{54846BBD-4366-4C3B-A20A-B9ED9B8149A3}" sibTransId="{4EE56617-C8D2-4D72-8BB0-A4FFF8A629BD}"/>
    <dgm:cxn modelId="{2DF07509-1398-48A4-A8AF-E3DCC3F5B45F}" srcId="{73DD3297-5959-48FE-8F3B-948E2B9C7DA2}" destId="{38C6372E-8AF4-4D44-8546-4E49795012E1}" srcOrd="0" destOrd="0" parTransId="{9B162F63-1124-4952-B30F-19BB35551040}" sibTransId="{26BBEB5F-F604-4F63-8252-7D74790B5CD8}"/>
    <dgm:cxn modelId="{ED532417-8875-470A-805A-DC4E89857BC7}" type="presOf" srcId="{BBDCA0BC-9A68-4168-A03B-7231BAAD2FC6}" destId="{B623CDDF-842D-41E8-99E4-8C0563FB51DD}" srcOrd="0" destOrd="0" presId="urn:microsoft.com/office/officeart/2005/8/layout/vList2"/>
    <dgm:cxn modelId="{56542A19-56D2-4432-A2A1-E3A6F1B5B196}" srcId="{73DD3297-5959-48FE-8F3B-948E2B9C7DA2}" destId="{68A3F87D-DF65-40DC-AD73-CE74010009BA}" srcOrd="3" destOrd="0" parTransId="{944779D1-2B20-4EA5-9F8A-177F09F8FF69}" sibTransId="{E5804EC0-6A94-4EB0-ADF0-FBEAD427D816}"/>
    <dgm:cxn modelId="{A8C8EF20-343F-4A5E-BD81-B3F0145CA5E6}" srcId="{38C6372E-8AF4-4D44-8546-4E49795012E1}" destId="{0FED2F3B-CF25-47B1-B188-DC9A9B460251}" srcOrd="0" destOrd="0" parTransId="{A173D83F-B988-409D-963A-6F48053C5F82}" sibTransId="{1ACC7DD1-1A9D-4EB1-BEBC-80896372302B}"/>
    <dgm:cxn modelId="{4FCFB12F-3BF0-422B-8096-35BE35FE43D7}" type="presOf" srcId="{63D4AFFB-5F84-47AF-A8ED-7458D55FB2C3}" destId="{6682262E-C43F-48D2-9604-FB36F6DDA01B}" srcOrd="0" destOrd="0" presId="urn:microsoft.com/office/officeart/2005/8/layout/vList2"/>
    <dgm:cxn modelId="{CD73B233-6433-483F-8018-4B4BB9ED20E9}" srcId="{73DD3297-5959-48FE-8F3B-948E2B9C7DA2}" destId="{8BA7B0DB-5B28-4200-B0D5-340A1273082F}" srcOrd="11" destOrd="0" parTransId="{EABB4D18-005B-4AD7-BDC2-B9E6E61803DB}" sibTransId="{6CD80333-44DB-43C1-A69F-F3CDA7FAE32C}"/>
    <dgm:cxn modelId="{E4028434-7A08-4338-A07C-38AF5C847188}" type="presOf" srcId="{73DD3297-5959-48FE-8F3B-948E2B9C7DA2}" destId="{1F39FDD3-3F49-4099-8E0D-8832724F1778}" srcOrd="0" destOrd="0" presId="urn:microsoft.com/office/officeart/2005/8/layout/vList2"/>
    <dgm:cxn modelId="{3A60AD3B-CB59-444B-9C04-C0D1675DD23F}" srcId="{73DD3297-5959-48FE-8F3B-948E2B9C7DA2}" destId="{50B98ED7-0A9E-4442-B99E-38601A8B82CD}" srcOrd="5" destOrd="0" parTransId="{E270BC25-04A0-4CE6-9B56-9C7A3EC1356F}" sibTransId="{3C68F8CD-9554-41A0-BECE-2189DC252B38}"/>
    <dgm:cxn modelId="{FAFE8B3E-B167-4EB9-80B7-F84B134C1438}" type="presOf" srcId="{68A3F87D-DF65-40DC-AD73-CE74010009BA}" destId="{00FB33C0-325E-4251-BD51-D4C2156BADCF}" srcOrd="0" destOrd="0" presId="urn:microsoft.com/office/officeart/2005/8/layout/vList2"/>
    <dgm:cxn modelId="{CA814D5B-4B3B-4490-A57E-F2B68CB224BC}" type="presOf" srcId="{0FED2F3B-CF25-47B1-B188-DC9A9B460251}" destId="{0AA4D0AF-3FA2-46ED-9385-67B843FAF46B}" srcOrd="0" destOrd="0" presId="urn:microsoft.com/office/officeart/2005/8/layout/vList2"/>
    <dgm:cxn modelId="{C2444E60-509C-4ED4-AD8F-6620A77236B6}" type="presOf" srcId="{38C6372E-8AF4-4D44-8546-4E49795012E1}" destId="{07FCA63A-5141-4D55-AC94-749166315219}" srcOrd="0" destOrd="0" presId="urn:microsoft.com/office/officeart/2005/8/layout/vList2"/>
    <dgm:cxn modelId="{964A9D41-D9F5-44B2-A406-D8B32395592D}" type="presOf" srcId="{F5A833B7-3330-437F-9CD8-46056EC093BE}" destId="{745A530E-BAD2-4ED1-8EAC-7B754EE7DA6F}" srcOrd="0" destOrd="0" presId="urn:microsoft.com/office/officeart/2005/8/layout/vList2"/>
    <dgm:cxn modelId="{E4BC1363-5401-4913-AE3F-58E685517E1C}" type="presOf" srcId="{9EE7C240-E291-47BB-A62F-E772E6586220}" destId="{A9FC84C4-8883-4C8F-94D0-72D22965795B}" srcOrd="0" destOrd="0" presId="urn:microsoft.com/office/officeart/2005/8/layout/vList2"/>
    <dgm:cxn modelId="{9E56D84A-2DFA-4F18-8A77-801BE4B15F1C}" type="presOf" srcId="{DA5061BE-831C-4001-B45A-36292FF2523F}" destId="{FEAE1F35-A824-47E2-8DE8-F03B28699B89}" srcOrd="0" destOrd="0" presId="urn:microsoft.com/office/officeart/2005/8/layout/vList2"/>
    <dgm:cxn modelId="{3AD3586C-AE0F-4875-BE38-EEBDD578EC47}" srcId="{73DD3297-5959-48FE-8F3B-948E2B9C7DA2}" destId="{A85089A2-C28C-4087-B0EC-231BD548BF4A}" srcOrd="1" destOrd="0" parTransId="{1E83280E-CA49-4041-A07C-64A707A05FB2}" sibTransId="{DF6365AD-8887-4F90-B20A-283F955B8739}"/>
    <dgm:cxn modelId="{B080FA4E-A06F-4B6D-BDA9-D98478257BE2}" type="presOf" srcId="{3CD70664-7D5C-4E7A-BE5B-38E1BA5C4D48}" destId="{75DB46BF-AB6D-4447-B175-F20956D88E81}" srcOrd="0" destOrd="0" presId="urn:microsoft.com/office/officeart/2005/8/layout/vList2"/>
    <dgm:cxn modelId="{F7EA6154-B6CA-4B9E-9138-50A107BDE2A8}" type="presOf" srcId="{E228FF50-C259-4785-8C76-F0F8D3BDA738}" destId="{7CFFA822-ABA1-41B4-923F-D59BAB7BDC7E}" srcOrd="0" destOrd="0" presId="urn:microsoft.com/office/officeart/2005/8/layout/vList2"/>
    <dgm:cxn modelId="{9A63EE59-AA1C-48CB-B9CE-53728E0B8FCE}" srcId="{73DD3297-5959-48FE-8F3B-948E2B9C7DA2}" destId="{5395602A-7AC9-49FF-BCF2-570AA4B72ED3}" srcOrd="6" destOrd="0" parTransId="{BE16A5AB-11AF-4EFC-A854-63AC7FB3F0DD}" sibTransId="{927ADF87-AC37-45C4-95EB-6039523F1FE8}"/>
    <dgm:cxn modelId="{17919E81-985C-47B3-AD82-6EB28C862622}" srcId="{E228FF50-C259-4785-8C76-F0F8D3BDA738}" destId="{9EE7C240-E291-47BB-A62F-E772E6586220}" srcOrd="0" destOrd="0" parTransId="{59F2BE79-9024-4A9E-86FD-627DAFBCA9EF}" sibTransId="{C7D733B6-8A2A-493E-AB6E-B2E7DAA2775C}"/>
    <dgm:cxn modelId="{3A1A6288-23F0-4611-8C7E-EC4605842506}" srcId="{73DD3297-5959-48FE-8F3B-948E2B9C7DA2}" destId="{E3161FBD-A6C8-47A9-9E47-F45965F817D3}" srcOrd="9" destOrd="0" parTransId="{06EB46E9-1411-4CFE-9644-2C2C7065A4A6}" sibTransId="{46A7B740-7A64-4B1C-96E2-E5AFDB3986CF}"/>
    <dgm:cxn modelId="{13DB7996-92D7-4697-A689-AF4BA5601381}" type="presOf" srcId="{E83024F3-ABA5-416B-B2CC-51B62A10EF5C}" destId="{8A72AA43-1C53-4AE5-9EE4-206E3B84F892}" srcOrd="0" destOrd="0" presId="urn:microsoft.com/office/officeart/2005/8/layout/vList2"/>
    <dgm:cxn modelId="{281840A6-FC41-424C-AB2B-AE5871F8EC54}" type="presOf" srcId="{50B98ED7-0A9E-4442-B99E-38601A8B82CD}" destId="{FD8BFD8B-3F39-438A-8AEF-B324B07B38BA}" srcOrd="0" destOrd="0" presId="urn:microsoft.com/office/officeart/2005/8/layout/vList2"/>
    <dgm:cxn modelId="{A23970A6-D5DA-4DE8-B1AB-2FF697FB4294}" type="presOf" srcId="{8BA7B0DB-5B28-4200-B0D5-340A1273082F}" destId="{30A1BBB7-B2A1-42D1-AAB1-C9B69DEE836F}" srcOrd="0" destOrd="0" presId="urn:microsoft.com/office/officeart/2005/8/layout/vList2"/>
    <dgm:cxn modelId="{A28648B6-4A7F-4736-8EAA-1A9AE030984F}" srcId="{73DD3297-5959-48FE-8F3B-948E2B9C7DA2}" destId="{63D4AFFB-5F84-47AF-A8ED-7458D55FB2C3}" srcOrd="7" destOrd="0" parTransId="{4FBEB26B-7991-40FE-ADE1-20A080098BDD}" sibTransId="{AD2E498C-8351-43A9-A1B1-F146B44A0A8F}"/>
    <dgm:cxn modelId="{9B515FC4-9631-4C43-A77D-4B140F6F7015}" type="presOf" srcId="{5395602A-7AC9-49FF-BCF2-570AA4B72ED3}" destId="{3A8D96D1-9FE3-4406-9EC5-5A70225D960F}" srcOrd="0" destOrd="0" presId="urn:microsoft.com/office/officeart/2005/8/layout/vList2"/>
    <dgm:cxn modelId="{ABBF93CC-27A8-4F49-B15A-AB7073A1DFC4}" srcId="{73DD3297-5959-48FE-8F3B-948E2B9C7DA2}" destId="{E228FF50-C259-4785-8C76-F0F8D3BDA738}" srcOrd="2" destOrd="0" parTransId="{2228F22C-B54B-4D76-A429-00660B3E8452}" sibTransId="{95CC7410-1FD1-43C3-8A74-AE42CDEE5428}"/>
    <dgm:cxn modelId="{03CE55D6-1C76-4F9A-9C3A-7BD9DA5447FC}" srcId="{73DD3297-5959-48FE-8F3B-948E2B9C7DA2}" destId="{F5A833B7-3330-437F-9CD8-46056EC093BE}" srcOrd="4" destOrd="0" parTransId="{BBB82BD7-5616-4E19-A581-866F0BDFC01D}" sibTransId="{B6538823-37DE-4639-A6B8-98BF8A756AA7}"/>
    <dgm:cxn modelId="{4D8DD1D8-58C9-4354-BA19-AF6DA6ACE8F3}" srcId="{68A3F87D-DF65-40DC-AD73-CE74010009BA}" destId="{FBCE93F6-BD86-4714-A0F9-CB66D1281825}" srcOrd="0" destOrd="0" parTransId="{412A1ADD-C22E-4045-92DB-7C8FC3519577}" sibTransId="{E003034A-986C-4D8D-98BE-B00AD22A0653}"/>
    <dgm:cxn modelId="{193B7DE0-DF41-4B7F-A7D1-8D199A30CA3B}" type="presOf" srcId="{A85089A2-C28C-4087-B0EC-231BD548BF4A}" destId="{91E5369B-7DAD-4416-BF78-69E36C4AA50E}" srcOrd="0" destOrd="0" presId="urn:microsoft.com/office/officeart/2005/8/layout/vList2"/>
    <dgm:cxn modelId="{EF9E21E4-3D2B-4A6E-AB9D-D2B13F4539B6}" type="presOf" srcId="{FBCE93F6-BD86-4714-A0F9-CB66D1281825}" destId="{29518385-0EDB-40AA-8C4A-7416AB4FDA4F}" srcOrd="0" destOrd="0" presId="urn:microsoft.com/office/officeart/2005/8/layout/vList2"/>
    <dgm:cxn modelId="{C174BEE5-CE6C-44C8-B9BD-2CEDAAF0E251}" type="presOf" srcId="{E3161FBD-A6C8-47A9-9E47-F45965F817D3}" destId="{BA172FDE-6483-42E0-827A-EFDE9FDB35BC}" srcOrd="0" destOrd="0" presId="urn:microsoft.com/office/officeart/2005/8/layout/vList2"/>
    <dgm:cxn modelId="{4961AEED-F701-4E66-A696-CF91426BE09B}" srcId="{73DD3297-5959-48FE-8F3B-948E2B9C7DA2}" destId="{3CD70664-7D5C-4E7A-BE5B-38E1BA5C4D48}" srcOrd="12" destOrd="0" parTransId="{2BBC1A4F-E2D4-46C1-AB34-C81005B6C597}" sibTransId="{AEB4FAD5-EF0C-456F-AD2A-7F0B14A635D1}"/>
    <dgm:cxn modelId="{07BE4EF5-FCFD-4BE4-AE2D-055BBDBC85BB}" srcId="{73DD3297-5959-48FE-8F3B-948E2B9C7DA2}" destId="{BBDCA0BC-9A68-4168-A03B-7231BAAD2FC6}" srcOrd="10" destOrd="0" parTransId="{795336EC-6577-4E71-944F-54AA09770210}" sibTransId="{65269A48-B66B-493F-B86E-17A67C8B4BBB}"/>
    <dgm:cxn modelId="{026B9456-5FDD-49FE-A9FA-9A6FCF7D2FD5}" type="presParOf" srcId="{1F39FDD3-3F49-4099-8E0D-8832724F1778}" destId="{07FCA63A-5141-4D55-AC94-749166315219}" srcOrd="0" destOrd="0" presId="urn:microsoft.com/office/officeart/2005/8/layout/vList2"/>
    <dgm:cxn modelId="{95CFB76C-3131-483E-9ECA-75D1A60C44AF}" type="presParOf" srcId="{1F39FDD3-3F49-4099-8E0D-8832724F1778}" destId="{0AA4D0AF-3FA2-46ED-9385-67B843FAF46B}" srcOrd="1" destOrd="0" presId="urn:microsoft.com/office/officeart/2005/8/layout/vList2"/>
    <dgm:cxn modelId="{6A051C1E-C3B6-47CA-B7D4-467E6B86C5D2}" type="presParOf" srcId="{1F39FDD3-3F49-4099-8E0D-8832724F1778}" destId="{91E5369B-7DAD-4416-BF78-69E36C4AA50E}" srcOrd="2" destOrd="0" presId="urn:microsoft.com/office/officeart/2005/8/layout/vList2"/>
    <dgm:cxn modelId="{F3C3743B-C01D-4172-9188-3B07D7C6530F}" type="presParOf" srcId="{1F39FDD3-3F49-4099-8E0D-8832724F1778}" destId="{BAF60A64-5186-4479-866F-B709B7C76372}" srcOrd="3" destOrd="0" presId="urn:microsoft.com/office/officeart/2005/8/layout/vList2"/>
    <dgm:cxn modelId="{6AD717F6-1015-48C0-8DBB-3B2B08E9E18D}" type="presParOf" srcId="{1F39FDD3-3F49-4099-8E0D-8832724F1778}" destId="{7CFFA822-ABA1-41B4-923F-D59BAB7BDC7E}" srcOrd="4" destOrd="0" presId="urn:microsoft.com/office/officeart/2005/8/layout/vList2"/>
    <dgm:cxn modelId="{AE001CDE-D19B-472F-A979-F56AD2A70C4B}" type="presParOf" srcId="{1F39FDD3-3F49-4099-8E0D-8832724F1778}" destId="{A9FC84C4-8883-4C8F-94D0-72D22965795B}" srcOrd="5" destOrd="0" presId="urn:microsoft.com/office/officeart/2005/8/layout/vList2"/>
    <dgm:cxn modelId="{E840AE5E-AB58-4832-8FD5-FA4892A14694}" type="presParOf" srcId="{1F39FDD3-3F49-4099-8E0D-8832724F1778}" destId="{00FB33C0-325E-4251-BD51-D4C2156BADCF}" srcOrd="6" destOrd="0" presId="urn:microsoft.com/office/officeart/2005/8/layout/vList2"/>
    <dgm:cxn modelId="{61F4D2A5-4DB9-4EDD-B454-86E5CFA8572A}" type="presParOf" srcId="{1F39FDD3-3F49-4099-8E0D-8832724F1778}" destId="{29518385-0EDB-40AA-8C4A-7416AB4FDA4F}" srcOrd="7" destOrd="0" presId="urn:microsoft.com/office/officeart/2005/8/layout/vList2"/>
    <dgm:cxn modelId="{CF4DFEB8-46EC-4417-B7C0-6A58611D74CD}" type="presParOf" srcId="{1F39FDD3-3F49-4099-8E0D-8832724F1778}" destId="{745A530E-BAD2-4ED1-8EAC-7B754EE7DA6F}" srcOrd="8" destOrd="0" presId="urn:microsoft.com/office/officeart/2005/8/layout/vList2"/>
    <dgm:cxn modelId="{98A806F1-5353-4362-B9AD-06D75C43F665}" type="presParOf" srcId="{1F39FDD3-3F49-4099-8E0D-8832724F1778}" destId="{CBF535CD-B0AF-428B-B2C7-5DB4AC22B044}" srcOrd="9" destOrd="0" presId="urn:microsoft.com/office/officeart/2005/8/layout/vList2"/>
    <dgm:cxn modelId="{39E9DDB5-25B9-4E30-A197-CBAB806D9F96}" type="presParOf" srcId="{1F39FDD3-3F49-4099-8E0D-8832724F1778}" destId="{FD8BFD8B-3F39-438A-8AEF-B324B07B38BA}" srcOrd="10" destOrd="0" presId="urn:microsoft.com/office/officeart/2005/8/layout/vList2"/>
    <dgm:cxn modelId="{FA4D8FC0-2268-49AD-80BD-C4308DDCF4FC}" type="presParOf" srcId="{1F39FDD3-3F49-4099-8E0D-8832724F1778}" destId="{AF3DF21C-B32E-4268-951A-6CA0771433D6}" srcOrd="11" destOrd="0" presId="urn:microsoft.com/office/officeart/2005/8/layout/vList2"/>
    <dgm:cxn modelId="{0556B8BD-5535-4CAB-9238-48625D719A32}" type="presParOf" srcId="{1F39FDD3-3F49-4099-8E0D-8832724F1778}" destId="{3A8D96D1-9FE3-4406-9EC5-5A70225D960F}" srcOrd="12" destOrd="0" presId="urn:microsoft.com/office/officeart/2005/8/layout/vList2"/>
    <dgm:cxn modelId="{D93E41D1-4DA0-4A26-A6FF-FFB44F4DCF82}" type="presParOf" srcId="{1F39FDD3-3F49-4099-8E0D-8832724F1778}" destId="{8F1A1275-687F-4921-A1B5-8F5E5A9FA345}" srcOrd="13" destOrd="0" presId="urn:microsoft.com/office/officeart/2005/8/layout/vList2"/>
    <dgm:cxn modelId="{C38438F8-9BDB-4525-8B62-40F224FEDEF5}" type="presParOf" srcId="{1F39FDD3-3F49-4099-8E0D-8832724F1778}" destId="{6682262E-C43F-48D2-9604-FB36F6DDA01B}" srcOrd="14" destOrd="0" presId="urn:microsoft.com/office/officeart/2005/8/layout/vList2"/>
    <dgm:cxn modelId="{0D853F2D-8681-4A52-9985-FB380D0DA855}" type="presParOf" srcId="{1F39FDD3-3F49-4099-8E0D-8832724F1778}" destId="{6568B2E7-57C7-461E-9FA8-789D18FC34F0}" srcOrd="15" destOrd="0" presId="urn:microsoft.com/office/officeart/2005/8/layout/vList2"/>
    <dgm:cxn modelId="{65C24F59-2DC5-4284-976A-4E2C9A9CEF32}" type="presParOf" srcId="{1F39FDD3-3F49-4099-8E0D-8832724F1778}" destId="{FEAE1F35-A824-47E2-8DE8-F03B28699B89}" srcOrd="16" destOrd="0" presId="urn:microsoft.com/office/officeart/2005/8/layout/vList2"/>
    <dgm:cxn modelId="{1FF98AEA-54D3-45FA-A2FA-B71F976EF501}" type="presParOf" srcId="{1F39FDD3-3F49-4099-8E0D-8832724F1778}" destId="{8A72AA43-1C53-4AE5-9EE4-206E3B84F892}" srcOrd="17" destOrd="0" presId="urn:microsoft.com/office/officeart/2005/8/layout/vList2"/>
    <dgm:cxn modelId="{F2CC3052-5047-4102-B9E6-FB094F328FCF}" type="presParOf" srcId="{1F39FDD3-3F49-4099-8E0D-8832724F1778}" destId="{BA172FDE-6483-42E0-827A-EFDE9FDB35BC}" srcOrd="18" destOrd="0" presId="urn:microsoft.com/office/officeart/2005/8/layout/vList2"/>
    <dgm:cxn modelId="{90ACEF1E-5B7D-4451-9A60-3F42DCF73FAC}" type="presParOf" srcId="{1F39FDD3-3F49-4099-8E0D-8832724F1778}" destId="{B460DB02-B8BD-4C3E-BAD8-704D3AC57ACE}" srcOrd="19" destOrd="0" presId="urn:microsoft.com/office/officeart/2005/8/layout/vList2"/>
    <dgm:cxn modelId="{82E30DC4-7C4E-4C46-AB71-D5ABFC7B9B94}" type="presParOf" srcId="{1F39FDD3-3F49-4099-8E0D-8832724F1778}" destId="{B623CDDF-842D-41E8-99E4-8C0563FB51DD}" srcOrd="20" destOrd="0" presId="urn:microsoft.com/office/officeart/2005/8/layout/vList2"/>
    <dgm:cxn modelId="{D96D03A8-6C00-494B-B9AA-BC6308AA7468}" type="presParOf" srcId="{1F39FDD3-3F49-4099-8E0D-8832724F1778}" destId="{9E61E8FC-5BD8-4D5F-9106-CE542D6826A2}" srcOrd="21" destOrd="0" presId="urn:microsoft.com/office/officeart/2005/8/layout/vList2"/>
    <dgm:cxn modelId="{18C74279-A912-4F84-A1D8-E51BDB2F8F6E}" type="presParOf" srcId="{1F39FDD3-3F49-4099-8E0D-8832724F1778}" destId="{30A1BBB7-B2A1-42D1-AAB1-C9B69DEE836F}" srcOrd="22" destOrd="0" presId="urn:microsoft.com/office/officeart/2005/8/layout/vList2"/>
    <dgm:cxn modelId="{543002FF-A910-4B5E-88CE-709E9C43B890}" type="presParOf" srcId="{1F39FDD3-3F49-4099-8E0D-8832724F1778}" destId="{00F9EB0B-B033-4D11-BF69-F3891492C13C}" srcOrd="23" destOrd="0" presId="urn:microsoft.com/office/officeart/2005/8/layout/vList2"/>
    <dgm:cxn modelId="{1D23DC02-7831-4FFC-A62C-37980FC92D97}" type="presParOf" srcId="{1F39FDD3-3F49-4099-8E0D-8832724F1778}" destId="{75DB46BF-AB6D-4447-B175-F20956D88E81}" srcOrd="24" destOrd="0" presId="urn:microsoft.com/office/officeart/2005/8/layout/vList2"/>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DD3297-5959-48FE-8F3B-948E2B9C7DA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38C6372E-8AF4-4D44-8546-4E49795012E1}">
      <dgm:prSet phldrT="[Tekst]" custT="1"/>
      <dgm:spPr/>
      <dgm:t>
        <a:bodyPr/>
        <a:lstStyle/>
        <a:p>
          <a:r>
            <a:rPr lang="nl-BE" sz="900" i="1" kern="1200" dirty="0">
              <a:solidFill>
                <a:prstClr val="black">
                  <a:hueOff val="0"/>
                  <a:satOff val="0"/>
                  <a:lumOff val="0"/>
                  <a:alphaOff val="0"/>
                </a:prstClr>
              </a:solidFill>
              <a:latin typeface="Open Sans"/>
              <a:ea typeface="+mn-ea"/>
              <a:cs typeface="+mn-cs"/>
            </a:rPr>
            <a:t>High Efficiency </a:t>
          </a:r>
          <a:r>
            <a:rPr lang="nl-BE" sz="900" i="1" kern="1200" dirty="0" err="1">
              <a:solidFill>
                <a:prstClr val="black">
                  <a:hueOff val="0"/>
                  <a:satOff val="0"/>
                  <a:lumOff val="0"/>
                  <a:alphaOff val="0"/>
                </a:prstClr>
              </a:solidFill>
              <a:latin typeface="Open Sans"/>
              <a:ea typeface="+mn-ea"/>
              <a:cs typeface="+mn-cs"/>
            </a:rPr>
            <a:t>Cogeneration</a:t>
          </a:r>
          <a:r>
            <a:rPr lang="nl-BE" sz="900" i="1" kern="1200" dirty="0">
              <a:solidFill>
                <a:prstClr val="black">
                  <a:hueOff val="0"/>
                  <a:satOff val="0"/>
                  <a:lumOff val="0"/>
                  <a:alphaOff val="0"/>
                </a:prstClr>
              </a:solidFill>
              <a:latin typeface="Open Sans"/>
              <a:ea typeface="+mn-ea"/>
              <a:cs typeface="+mn-cs"/>
            </a:rPr>
            <a:t> </a:t>
          </a:r>
          <a:r>
            <a:rPr lang="nl-BE" sz="900" i="1" kern="1200" dirty="0" err="1">
              <a:solidFill>
                <a:prstClr val="black">
                  <a:hueOff val="0"/>
                  <a:satOff val="0"/>
                  <a:lumOff val="0"/>
                  <a:alphaOff val="0"/>
                </a:prstClr>
              </a:solidFill>
              <a:latin typeface="Open Sans"/>
              <a:ea typeface="+mn-ea"/>
              <a:cs typeface="+mn-cs"/>
            </a:rPr>
            <a:t>Criterion</a:t>
          </a:r>
          <a:r>
            <a:rPr lang="nl-BE" sz="900" i="1" kern="1200" dirty="0">
              <a:solidFill>
                <a:prstClr val="black">
                  <a:hueOff val="0"/>
                  <a:satOff val="0"/>
                  <a:lumOff val="0"/>
                  <a:alphaOff val="0"/>
                </a:prstClr>
              </a:solidFill>
              <a:latin typeface="Open Sans"/>
              <a:ea typeface="+mn-ea"/>
              <a:cs typeface="+mn-cs"/>
            </a:rPr>
            <a:t> Met?</a:t>
          </a:r>
        </a:p>
      </dgm:t>
    </dgm:pt>
    <dgm:pt modelId="{9B162F63-1124-4952-B30F-19BB35551040}" type="parTrans" cxnId="{2DF07509-1398-48A4-A8AF-E3DCC3F5B45F}">
      <dgm:prSet/>
      <dgm:spPr/>
      <dgm:t>
        <a:bodyPr/>
        <a:lstStyle/>
        <a:p>
          <a:endParaRPr lang="en-GB" sz="900"/>
        </a:p>
      </dgm:t>
    </dgm:pt>
    <dgm:pt modelId="{26BBEB5F-F604-4F63-8252-7D74790B5CD8}" type="sibTrans" cxnId="{2DF07509-1398-48A4-A8AF-E3DCC3F5B45F}">
      <dgm:prSet/>
      <dgm:spPr/>
      <dgm:t>
        <a:bodyPr/>
        <a:lstStyle/>
        <a:p>
          <a:endParaRPr lang="en-GB" sz="900"/>
        </a:p>
      </dgm:t>
    </dgm:pt>
    <dgm:pt modelId="{A85089A2-C28C-4087-B0EC-231BD548BF4A}">
      <dgm:prSet phldrT="[Tekst]" custT="1"/>
      <dgm:spPr/>
      <dgm:t>
        <a:bodyPr/>
        <a:lstStyle/>
        <a:p>
          <a:r>
            <a:rPr lang="nl-BE" sz="900" dirty="0" err="1"/>
            <a:t>Lower</a:t>
          </a:r>
          <a:r>
            <a:rPr lang="nl-BE" sz="900" dirty="0"/>
            <a:t> </a:t>
          </a:r>
          <a:r>
            <a:rPr lang="nl-BE" sz="900" dirty="0" err="1"/>
            <a:t>Calorific</a:t>
          </a:r>
          <a:r>
            <a:rPr lang="nl-BE" sz="900" dirty="0"/>
            <a:t> Value</a:t>
          </a:r>
          <a:endParaRPr lang="en-GB" sz="900" dirty="0"/>
        </a:p>
      </dgm:t>
    </dgm:pt>
    <dgm:pt modelId="{1E83280E-CA49-4041-A07C-64A707A05FB2}" type="parTrans" cxnId="{3AD3586C-AE0F-4875-BE38-EEBDD578EC47}">
      <dgm:prSet/>
      <dgm:spPr/>
      <dgm:t>
        <a:bodyPr/>
        <a:lstStyle/>
        <a:p>
          <a:endParaRPr lang="en-GB" sz="900"/>
        </a:p>
      </dgm:t>
    </dgm:pt>
    <dgm:pt modelId="{DF6365AD-8887-4F90-B20A-283F955B8739}" type="sibTrans" cxnId="{3AD3586C-AE0F-4875-BE38-EEBDD578EC47}">
      <dgm:prSet/>
      <dgm:spPr/>
      <dgm:t>
        <a:bodyPr/>
        <a:lstStyle/>
        <a:p>
          <a:endParaRPr lang="en-GB" sz="900"/>
        </a:p>
      </dgm:t>
    </dgm:pt>
    <dgm:pt modelId="{0FED2F3B-CF25-47B1-B188-DC9A9B460251}">
      <dgm:prSet phldrT="[Tekst]" custT="1"/>
      <dgm:spPr>
        <a:ln>
          <a:solidFill>
            <a:schemeClr val="bg1"/>
          </a:solidFill>
        </a:ln>
      </dgm:spPr>
      <dgm:t>
        <a:bodyPr/>
        <a:lstStyle/>
        <a:p>
          <a:r>
            <a:rPr lang="nl-BE" sz="800" i="1" dirty="0"/>
            <a:t>Y/N</a:t>
          </a:r>
        </a:p>
      </dgm:t>
    </dgm:pt>
    <dgm:pt modelId="{A173D83F-B988-409D-963A-6F48053C5F82}" type="parTrans" cxnId="{A8C8EF20-343F-4A5E-BD81-B3F0145CA5E6}">
      <dgm:prSet/>
      <dgm:spPr/>
      <dgm:t>
        <a:bodyPr/>
        <a:lstStyle/>
        <a:p>
          <a:endParaRPr lang="en-GB" sz="900"/>
        </a:p>
      </dgm:t>
    </dgm:pt>
    <dgm:pt modelId="{1ACC7DD1-1A9D-4EB1-BEBC-80896372302B}" type="sibTrans" cxnId="{A8C8EF20-343F-4A5E-BD81-B3F0145CA5E6}">
      <dgm:prSet/>
      <dgm:spPr/>
      <dgm:t>
        <a:bodyPr/>
        <a:lstStyle/>
        <a:p>
          <a:endParaRPr lang="en-GB" sz="900"/>
        </a:p>
      </dgm:t>
    </dgm:pt>
    <dgm:pt modelId="{E228FF50-C259-4785-8C76-F0F8D3BDA738}">
      <dgm:prSet phldrT="[Tekst]" custT="1"/>
      <dgm:spPr>
        <a:ln>
          <a:solidFill>
            <a:srgbClr val="ACD476"/>
          </a:solidFill>
        </a:ln>
      </dgm:spPr>
      <dgm:t>
        <a:bodyPr/>
        <a:lstStyle/>
        <a:p>
          <a:r>
            <a:rPr lang="nl-BE" sz="900" dirty="0" err="1"/>
            <a:t>Use</a:t>
          </a:r>
          <a:r>
            <a:rPr lang="nl-BE" sz="900" dirty="0"/>
            <a:t> of Heat</a:t>
          </a:r>
        </a:p>
      </dgm:t>
    </dgm:pt>
    <dgm:pt modelId="{2228F22C-B54B-4D76-A429-00660B3E8452}" type="parTrans" cxnId="{ABBF93CC-27A8-4F49-B15A-AB7073A1DFC4}">
      <dgm:prSet/>
      <dgm:spPr/>
      <dgm:t>
        <a:bodyPr/>
        <a:lstStyle/>
        <a:p>
          <a:endParaRPr lang="en-GB" sz="900"/>
        </a:p>
      </dgm:t>
    </dgm:pt>
    <dgm:pt modelId="{95CC7410-1FD1-43C3-8A74-AE42CDEE5428}" type="sibTrans" cxnId="{ABBF93CC-27A8-4F49-B15A-AB7073A1DFC4}">
      <dgm:prSet/>
      <dgm:spPr/>
      <dgm:t>
        <a:bodyPr/>
        <a:lstStyle/>
        <a:p>
          <a:endParaRPr lang="en-GB" sz="900"/>
        </a:p>
      </dgm:t>
    </dgm:pt>
    <dgm:pt modelId="{68A3F87D-DF65-40DC-AD73-CE74010009BA}">
      <dgm:prSet phldrT="[Tekst]" custT="1"/>
      <dgm:spPr>
        <a:ln>
          <a:solidFill>
            <a:srgbClr val="ACD476"/>
          </a:solidFill>
        </a:ln>
      </dgm:spPr>
      <dgm:t>
        <a:bodyPr/>
        <a:lstStyle/>
        <a:p>
          <a:r>
            <a:rPr lang="nl-BE" sz="900" dirty="0" err="1"/>
            <a:t>Primary</a:t>
          </a:r>
          <a:r>
            <a:rPr lang="nl-BE" sz="900" dirty="0"/>
            <a:t> Energy </a:t>
          </a:r>
          <a:r>
            <a:rPr lang="nl-BE" sz="900" dirty="0" err="1"/>
            <a:t>Savings</a:t>
          </a:r>
          <a:endParaRPr lang="nl-BE" sz="900" dirty="0"/>
        </a:p>
      </dgm:t>
    </dgm:pt>
    <dgm:pt modelId="{944779D1-2B20-4EA5-9F8A-177F09F8FF69}" type="parTrans" cxnId="{56542A19-56D2-4432-A2A1-E3A6F1B5B196}">
      <dgm:prSet/>
      <dgm:spPr/>
      <dgm:t>
        <a:bodyPr/>
        <a:lstStyle/>
        <a:p>
          <a:endParaRPr lang="en-GB" sz="900"/>
        </a:p>
      </dgm:t>
    </dgm:pt>
    <dgm:pt modelId="{E5804EC0-6A94-4EB0-ADF0-FBEAD427D816}" type="sibTrans" cxnId="{56542A19-56D2-4432-A2A1-E3A6F1B5B196}">
      <dgm:prSet/>
      <dgm:spPr/>
      <dgm:t>
        <a:bodyPr/>
        <a:lstStyle/>
        <a:p>
          <a:endParaRPr lang="en-GB" sz="900"/>
        </a:p>
      </dgm:t>
    </dgm:pt>
    <dgm:pt modelId="{F5A833B7-3330-437F-9CD8-46056EC093BE}">
      <dgm:prSet phldrT="[Tekst]" custT="1"/>
      <dgm:spPr>
        <a:ln>
          <a:solidFill>
            <a:srgbClr val="92D050"/>
          </a:solidFill>
        </a:ln>
      </dgm:spPr>
      <dgm:t>
        <a:bodyPr/>
        <a:lstStyle/>
        <a:p>
          <a:r>
            <a:rPr lang="nl-BE" sz="900" dirty="0"/>
            <a:t>CO2 </a:t>
          </a:r>
          <a:r>
            <a:rPr lang="nl-BE" sz="900" dirty="0" err="1"/>
            <a:t>Emissions</a:t>
          </a:r>
          <a:endParaRPr lang="nl-BE" sz="900" dirty="0"/>
        </a:p>
      </dgm:t>
    </dgm:pt>
    <dgm:pt modelId="{BBB82BD7-5616-4E19-A581-866F0BDFC01D}" type="parTrans" cxnId="{03CE55D6-1C76-4F9A-9C3A-7BD9DA5447FC}">
      <dgm:prSet/>
      <dgm:spPr/>
      <dgm:t>
        <a:bodyPr/>
        <a:lstStyle/>
        <a:p>
          <a:endParaRPr lang="en-GB" sz="900"/>
        </a:p>
      </dgm:t>
    </dgm:pt>
    <dgm:pt modelId="{B6538823-37DE-4639-A6B8-98BF8A756AA7}" type="sibTrans" cxnId="{03CE55D6-1C76-4F9A-9C3A-7BD9DA5447FC}">
      <dgm:prSet/>
      <dgm:spPr/>
      <dgm:t>
        <a:bodyPr/>
        <a:lstStyle/>
        <a:p>
          <a:endParaRPr lang="en-GB" sz="900"/>
        </a:p>
      </dgm:t>
    </dgm:pt>
    <dgm:pt modelId="{FBCE93F6-BD86-4714-A0F9-CB66D1281825}">
      <dgm:prSet phldrT="[Tekst]" custT="1"/>
      <dgm:spPr/>
      <dgm:t>
        <a:bodyPr/>
        <a:lstStyle/>
        <a:p>
          <a:r>
            <a:rPr lang="nl-BE" sz="800" i="1" dirty="0"/>
            <a:t>% PES</a:t>
          </a:r>
        </a:p>
      </dgm:t>
    </dgm:pt>
    <dgm:pt modelId="{412A1ADD-C22E-4045-92DB-7C8FC3519577}" type="parTrans" cxnId="{4D8DD1D8-58C9-4354-BA19-AF6DA6ACE8F3}">
      <dgm:prSet/>
      <dgm:spPr/>
      <dgm:t>
        <a:bodyPr/>
        <a:lstStyle/>
        <a:p>
          <a:endParaRPr lang="en-GB" sz="900"/>
        </a:p>
      </dgm:t>
    </dgm:pt>
    <dgm:pt modelId="{E003034A-986C-4D8D-98BE-B00AD22A0653}" type="sibTrans" cxnId="{4D8DD1D8-58C9-4354-BA19-AF6DA6ACE8F3}">
      <dgm:prSet/>
      <dgm:spPr/>
      <dgm:t>
        <a:bodyPr/>
        <a:lstStyle/>
        <a:p>
          <a:endParaRPr lang="en-GB" sz="900"/>
        </a:p>
      </dgm:t>
    </dgm:pt>
    <dgm:pt modelId="{758A6AA5-0C4E-40C9-B181-9B6BBD0B51EA}">
      <dgm:prSet phldrT="[Tekst]" custT="1"/>
      <dgm:spPr>
        <a:ln>
          <a:solidFill>
            <a:schemeClr val="bg1"/>
          </a:solidFill>
        </a:ln>
      </dgm:spPr>
      <dgm:t>
        <a:bodyPr/>
        <a:lstStyle/>
        <a:p>
          <a:r>
            <a:rPr lang="nl-BE" sz="800" i="1" dirty="0" err="1"/>
            <a:t>If</a:t>
          </a:r>
          <a:r>
            <a:rPr lang="nl-BE" sz="800" i="1" dirty="0"/>
            <a:t> Yes, </a:t>
          </a:r>
          <a:r>
            <a:rPr lang="nl-BE" sz="800" i="1" dirty="0" err="1"/>
            <a:t>then</a:t>
          </a:r>
          <a:r>
            <a:rPr lang="nl-BE" sz="800" i="1" dirty="0"/>
            <a:t> </a:t>
          </a:r>
          <a:r>
            <a:rPr lang="nl-BE" sz="800" i="1" dirty="0" err="1"/>
            <a:t>also</a:t>
          </a:r>
          <a:r>
            <a:rPr lang="nl-BE" sz="800" i="1" dirty="0"/>
            <a:t> </a:t>
          </a:r>
          <a:r>
            <a:rPr lang="nl-BE" sz="800" i="1" dirty="0" err="1"/>
            <a:t>following</a:t>
          </a:r>
          <a:r>
            <a:rPr lang="nl-BE" sz="800" i="1" dirty="0"/>
            <a:t> fields are </a:t>
          </a:r>
          <a:r>
            <a:rPr lang="nl-BE" sz="800" i="1" dirty="0" err="1"/>
            <a:t>mandatory</a:t>
          </a:r>
          <a:endParaRPr lang="nl-BE" sz="800" i="1" dirty="0"/>
        </a:p>
      </dgm:t>
    </dgm:pt>
    <dgm:pt modelId="{22FFC5CA-32F7-4ECF-823B-9D0968449E73}" type="parTrans" cxnId="{ABAA7F7C-7E55-438C-92C4-45A54700ED2F}">
      <dgm:prSet/>
      <dgm:spPr/>
      <dgm:t>
        <a:bodyPr/>
        <a:lstStyle/>
        <a:p>
          <a:endParaRPr lang="en-GB"/>
        </a:p>
      </dgm:t>
    </dgm:pt>
    <dgm:pt modelId="{9EADF978-9249-4156-93E7-2D1322BCF344}" type="sibTrans" cxnId="{ABAA7F7C-7E55-438C-92C4-45A54700ED2F}">
      <dgm:prSet/>
      <dgm:spPr/>
      <dgm:t>
        <a:bodyPr/>
        <a:lstStyle/>
        <a:p>
          <a:endParaRPr lang="en-GB"/>
        </a:p>
      </dgm:t>
    </dgm:pt>
    <dgm:pt modelId="{F9B87413-4B32-4FB8-B695-91199C527D22}">
      <dgm:prSet phldrT="[Tekst]" custT="1"/>
      <dgm:spPr/>
      <dgm:t>
        <a:bodyPr/>
        <a:lstStyle/>
        <a:p>
          <a:r>
            <a:rPr lang="nl-BE" sz="800" i="1" dirty="0"/>
            <a:t>Absolute PES</a:t>
          </a:r>
        </a:p>
      </dgm:t>
    </dgm:pt>
    <dgm:pt modelId="{A09907BE-F363-473C-863F-6B7CCFC13B5A}" type="parTrans" cxnId="{891D9E76-176A-4270-992F-8BFB91860068}">
      <dgm:prSet/>
      <dgm:spPr/>
      <dgm:t>
        <a:bodyPr/>
        <a:lstStyle/>
        <a:p>
          <a:endParaRPr lang="en-GB"/>
        </a:p>
      </dgm:t>
    </dgm:pt>
    <dgm:pt modelId="{D0DC4704-9228-4AAF-B167-0293D12838BF}" type="sibTrans" cxnId="{891D9E76-176A-4270-992F-8BFB91860068}">
      <dgm:prSet/>
      <dgm:spPr/>
      <dgm:t>
        <a:bodyPr/>
        <a:lstStyle/>
        <a:p>
          <a:endParaRPr lang="en-GB"/>
        </a:p>
      </dgm:t>
    </dgm:pt>
    <dgm:pt modelId="{24893404-60CC-416D-ABC7-3F714259BF77}">
      <dgm:prSet phldrT="[Tekst]" custT="1"/>
      <dgm:spPr>
        <a:ln>
          <a:noFill/>
        </a:ln>
      </dgm:spPr>
      <dgm:t>
        <a:bodyPr/>
        <a:lstStyle/>
        <a:p>
          <a:r>
            <a:rPr lang="nl-BE" sz="900" dirty="0"/>
            <a:t>%</a:t>
          </a:r>
        </a:p>
      </dgm:t>
    </dgm:pt>
    <dgm:pt modelId="{57DDCAFF-6B64-4C19-A889-73CB1B537D74}" type="parTrans" cxnId="{9479974E-C514-483A-8682-16557104F5F3}">
      <dgm:prSet/>
      <dgm:spPr/>
      <dgm:t>
        <a:bodyPr/>
        <a:lstStyle/>
        <a:p>
          <a:endParaRPr lang="en-GB"/>
        </a:p>
      </dgm:t>
    </dgm:pt>
    <dgm:pt modelId="{AED59269-9E34-41B6-8A4F-49E9CB36BC8F}" type="sibTrans" cxnId="{9479974E-C514-483A-8682-16557104F5F3}">
      <dgm:prSet/>
      <dgm:spPr/>
      <dgm:t>
        <a:bodyPr/>
        <a:lstStyle/>
        <a:p>
          <a:endParaRPr lang="en-GB"/>
        </a:p>
      </dgm:t>
    </dgm:pt>
    <dgm:pt modelId="{E38EC396-C410-40A5-AF9E-9878ADC72704}">
      <dgm:prSet phldrT="[Tekst]" custT="1"/>
      <dgm:spPr>
        <a:ln>
          <a:noFill/>
        </a:ln>
      </dgm:spPr>
      <dgm:t>
        <a:bodyPr/>
        <a:lstStyle/>
        <a:p>
          <a:r>
            <a:rPr lang="nl-BE" sz="900" dirty="0"/>
            <a:t>Absolute</a:t>
          </a:r>
        </a:p>
      </dgm:t>
    </dgm:pt>
    <dgm:pt modelId="{45868BBF-AED0-4277-A148-1ED885526DAD}" type="parTrans" cxnId="{ECFE7FC6-367A-4B9F-8E6A-1D5E521838B0}">
      <dgm:prSet/>
      <dgm:spPr/>
      <dgm:t>
        <a:bodyPr/>
        <a:lstStyle/>
        <a:p>
          <a:endParaRPr lang="en-GB"/>
        </a:p>
      </dgm:t>
    </dgm:pt>
    <dgm:pt modelId="{07CAAB5B-E9CC-49C4-A2DB-FB7FFF7785BE}" type="sibTrans" cxnId="{ECFE7FC6-367A-4B9F-8E6A-1D5E521838B0}">
      <dgm:prSet/>
      <dgm:spPr/>
      <dgm:t>
        <a:bodyPr/>
        <a:lstStyle/>
        <a:p>
          <a:endParaRPr lang="en-GB"/>
        </a:p>
      </dgm:t>
    </dgm:pt>
    <dgm:pt modelId="{1F39FDD3-3F49-4099-8E0D-8832724F1778}" type="pres">
      <dgm:prSet presAssocID="{73DD3297-5959-48FE-8F3B-948E2B9C7DA2}" presName="linear" presStyleCnt="0">
        <dgm:presLayoutVars>
          <dgm:animLvl val="lvl"/>
          <dgm:resizeHandles val="exact"/>
        </dgm:presLayoutVars>
      </dgm:prSet>
      <dgm:spPr/>
    </dgm:pt>
    <dgm:pt modelId="{07FCA63A-5141-4D55-AC94-749166315219}" type="pres">
      <dgm:prSet presAssocID="{38C6372E-8AF4-4D44-8546-4E49795012E1}" presName="parentText" presStyleLbl="node1" presStyleIdx="0" presStyleCnt="5" custLinFactNeighborX="94907" custLinFactNeighborY="-5070">
        <dgm:presLayoutVars>
          <dgm:chMax val="0"/>
          <dgm:bulletEnabled val="1"/>
        </dgm:presLayoutVars>
      </dgm:prSet>
      <dgm:spPr/>
    </dgm:pt>
    <dgm:pt modelId="{0AA4D0AF-3FA2-46ED-9385-67B843FAF46B}" type="pres">
      <dgm:prSet presAssocID="{38C6372E-8AF4-4D44-8546-4E49795012E1}" presName="childText" presStyleLbl="revTx" presStyleIdx="0" presStyleCnt="3">
        <dgm:presLayoutVars>
          <dgm:bulletEnabled val="1"/>
        </dgm:presLayoutVars>
      </dgm:prSet>
      <dgm:spPr/>
    </dgm:pt>
    <dgm:pt modelId="{91E5369B-7DAD-4416-BF78-69E36C4AA50E}" type="pres">
      <dgm:prSet presAssocID="{A85089A2-C28C-4087-B0EC-231BD548BF4A}" presName="parentText" presStyleLbl="node1" presStyleIdx="1" presStyleCnt="5">
        <dgm:presLayoutVars>
          <dgm:chMax val="0"/>
          <dgm:bulletEnabled val="1"/>
        </dgm:presLayoutVars>
      </dgm:prSet>
      <dgm:spPr/>
    </dgm:pt>
    <dgm:pt modelId="{BAF60A64-5186-4479-866F-B709B7C76372}" type="pres">
      <dgm:prSet presAssocID="{DF6365AD-8887-4F90-B20A-283F955B8739}" presName="spacer" presStyleCnt="0"/>
      <dgm:spPr/>
    </dgm:pt>
    <dgm:pt modelId="{7CFFA822-ABA1-41B4-923F-D59BAB7BDC7E}" type="pres">
      <dgm:prSet presAssocID="{E228FF50-C259-4785-8C76-F0F8D3BDA738}" presName="parentText" presStyleLbl="node1" presStyleIdx="2" presStyleCnt="5">
        <dgm:presLayoutVars>
          <dgm:chMax val="0"/>
          <dgm:bulletEnabled val="1"/>
        </dgm:presLayoutVars>
      </dgm:prSet>
      <dgm:spPr/>
    </dgm:pt>
    <dgm:pt modelId="{4E89AEE7-B8B7-450C-85D9-2EB4671FC1FE}" type="pres">
      <dgm:prSet presAssocID="{95CC7410-1FD1-43C3-8A74-AE42CDEE5428}" presName="spacer" presStyleCnt="0"/>
      <dgm:spPr/>
    </dgm:pt>
    <dgm:pt modelId="{00FB33C0-325E-4251-BD51-D4C2156BADCF}" type="pres">
      <dgm:prSet presAssocID="{68A3F87D-DF65-40DC-AD73-CE74010009BA}" presName="parentText" presStyleLbl="node1" presStyleIdx="3" presStyleCnt="5">
        <dgm:presLayoutVars>
          <dgm:chMax val="0"/>
          <dgm:bulletEnabled val="1"/>
        </dgm:presLayoutVars>
      </dgm:prSet>
      <dgm:spPr/>
    </dgm:pt>
    <dgm:pt modelId="{29518385-0EDB-40AA-8C4A-7416AB4FDA4F}" type="pres">
      <dgm:prSet presAssocID="{68A3F87D-DF65-40DC-AD73-CE74010009BA}" presName="childText" presStyleLbl="revTx" presStyleIdx="1" presStyleCnt="3">
        <dgm:presLayoutVars>
          <dgm:bulletEnabled val="1"/>
        </dgm:presLayoutVars>
      </dgm:prSet>
      <dgm:spPr/>
    </dgm:pt>
    <dgm:pt modelId="{745A530E-BAD2-4ED1-8EAC-7B754EE7DA6F}" type="pres">
      <dgm:prSet presAssocID="{F5A833B7-3330-437F-9CD8-46056EC093BE}" presName="parentText" presStyleLbl="node1" presStyleIdx="4" presStyleCnt="5">
        <dgm:presLayoutVars>
          <dgm:chMax val="0"/>
          <dgm:bulletEnabled val="1"/>
        </dgm:presLayoutVars>
      </dgm:prSet>
      <dgm:spPr/>
    </dgm:pt>
    <dgm:pt modelId="{9ABD0F05-1306-4D00-A723-043456152B8F}" type="pres">
      <dgm:prSet presAssocID="{F5A833B7-3330-437F-9CD8-46056EC093BE}" presName="childText" presStyleLbl="revTx" presStyleIdx="2" presStyleCnt="3">
        <dgm:presLayoutVars>
          <dgm:bulletEnabled val="1"/>
        </dgm:presLayoutVars>
      </dgm:prSet>
      <dgm:spPr/>
    </dgm:pt>
  </dgm:ptLst>
  <dgm:cxnLst>
    <dgm:cxn modelId="{2DF07509-1398-48A4-A8AF-E3DCC3F5B45F}" srcId="{73DD3297-5959-48FE-8F3B-948E2B9C7DA2}" destId="{38C6372E-8AF4-4D44-8546-4E49795012E1}" srcOrd="0" destOrd="0" parTransId="{9B162F63-1124-4952-B30F-19BB35551040}" sibTransId="{26BBEB5F-F604-4F63-8252-7D74790B5CD8}"/>
    <dgm:cxn modelId="{56542A19-56D2-4432-A2A1-E3A6F1B5B196}" srcId="{73DD3297-5959-48FE-8F3B-948E2B9C7DA2}" destId="{68A3F87D-DF65-40DC-AD73-CE74010009BA}" srcOrd="3" destOrd="0" parTransId="{944779D1-2B20-4EA5-9F8A-177F09F8FF69}" sibTransId="{E5804EC0-6A94-4EB0-ADF0-FBEAD427D816}"/>
    <dgm:cxn modelId="{A8C8EF20-343F-4A5E-BD81-B3F0145CA5E6}" srcId="{38C6372E-8AF4-4D44-8546-4E49795012E1}" destId="{0FED2F3B-CF25-47B1-B188-DC9A9B460251}" srcOrd="0" destOrd="0" parTransId="{A173D83F-B988-409D-963A-6F48053C5F82}" sibTransId="{1ACC7DD1-1A9D-4EB1-BEBC-80896372302B}"/>
    <dgm:cxn modelId="{E4028434-7A08-4338-A07C-38AF5C847188}" type="presOf" srcId="{73DD3297-5959-48FE-8F3B-948E2B9C7DA2}" destId="{1F39FDD3-3F49-4099-8E0D-8832724F1778}" srcOrd="0" destOrd="0" presId="urn:microsoft.com/office/officeart/2005/8/layout/vList2"/>
    <dgm:cxn modelId="{FAFE8B3E-B167-4EB9-80B7-F84B134C1438}" type="presOf" srcId="{68A3F87D-DF65-40DC-AD73-CE74010009BA}" destId="{00FB33C0-325E-4251-BD51-D4C2156BADCF}" srcOrd="0" destOrd="0" presId="urn:microsoft.com/office/officeart/2005/8/layout/vList2"/>
    <dgm:cxn modelId="{CA814D5B-4B3B-4490-A57E-F2B68CB224BC}" type="presOf" srcId="{0FED2F3B-CF25-47B1-B188-DC9A9B460251}" destId="{0AA4D0AF-3FA2-46ED-9385-67B843FAF46B}" srcOrd="0" destOrd="0" presId="urn:microsoft.com/office/officeart/2005/8/layout/vList2"/>
    <dgm:cxn modelId="{C2444E60-509C-4ED4-AD8F-6620A77236B6}" type="presOf" srcId="{38C6372E-8AF4-4D44-8546-4E49795012E1}" destId="{07FCA63A-5141-4D55-AC94-749166315219}" srcOrd="0" destOrd="0" presId="urn:microsoft.com/office/officeart/2005/8/layout/vList2"/>
    <dgm:cxn modelId="{964A9D41-D9F5-44B2-A406-D8B32395592D}" type="presOf" srcId="{F5A833B7-3330-437F-9CD8-46056EC093BE}" destId="{745A530E-BAD2-4ED1-8EAC-7B754EE7DA6F}" srcOrd="0" destOrd="0" presId="urn:microsoft.com/office/officeart/2005/8/layout/vList2"/>
    <dgm:cxn modelId="{940E2A6B-68CF-48A0-B7D4-B1AB9E3FCD38}" type="presOf" srcId="{F9B87413-4B32-4FB8-B695-91199C527D22}" destId="{29518385-0EDB-40AA-8C4A-7416AB4FDA4F}" srcOrd="0" destOrd="1" presId="urn:microsoft.com/office/officeart/2005/8/layout/vList2"/>
    <dgm:cxn modelId="{3AD3586C-AE0F-4875-BE38-EEBDD578EC47}" srcId="{73DD3297-5959-48FE-8F3B-948E2B9C7DA2}" destId="{A85089A2-C28C-4087-B0EC-231BD548BF4A}" srcOrd="1" destOrd="0" parTransId="{1E83280E-CA49-4041-A07C-64A707A05FB2}" sibTransId="{DF6365AD-8887-4F90-B20A-283F955B8739}"/>
    <dgm:cxn modelId="{9479974E-C514-483A-8682-16557104F5F3}" srcId="{F5A833B7-3330-437F-9CD8-46056EC093BE}" destId="{24893404-60CC-416D-ABC7-3F714259BF77}" srcOrd="0" destOrd="0" parTransId="{57DDCAFF-6B64-4C19-A889-73CB1B537D74}" sibTransId="{AED59269-9E34-41B6-8A4F-49E9CB36BC8F}"/>
    <dgm:cxn modelId="{F7EA6154-B6CA-4B9E-9138-50A107BDE2A8}" type="presOf" srcId="{E228FF50-C259-4785-8C76-F0F8D3BDA738}" destId="{7CFFA822-ABA1-41B4-923F-D59BAB7BDC7E}" srcOrd="0" destOrd="0" presId="urn:microsoft.com/office/officeart/2005/8/layout/vList2"/>
    <dgm:cxn modelId="{891D9E76-176A-4270-992F-8BFB91860068}" srcId="{68A3F87D-DF65-40DC-AD73-CE74010009BA}" destId="{F9B87413-4B32-4FB8-B695-91199C527D22}" srcOrd="1" destOrd="0" parTransId="{A09907BE-F363-473C-863F-6B7CCFC13B5A}" sibTransId="{D0DC4704-9228-4AAF-B167-0293D12838BF}"/>
    <dgm:cxn modelId="{ABAA7F7C-7E55-438C-92C4-45A54700ED2F}" srcId="{38C6372E-8AF4-4D44-8546-4E49795012E1}" destId="{758A6AA5-0C4E-40C9-B181-9B6BBD0B51EA}" srcOrd="1" destOrd="0" parTransId="{22FFC5CA-32F7-4ECF-823B-9D0968449E73}" sibTransId="{9EADF978-9249-4156-93E7-2D1322BCF344}"/>
    <dgm:cxn modelId="{596072B0-78C6-43C4-9FF5-69F297AF913B}" type="presOf" srcId="{758A6AA5-0C4E-40C9-B181-9B6BBD0B51EA}" destId="{0AA4D0AF-3FA2-46ED-9385-67B843FAF46B}" srcOrd="0" destOrd="1" presId="urn:microsoft.com/office/officeart/2005/8/layout/vList2"/>
    <dgm:cxn modelId="{C86153C0-31B2-43A1-906E-E00DC0E9B10A}" type="presOf" srcId="{24893404-60CC-416D-ABC7-3F714259BF77}" destId="{9ABD0F05-1306-4D00-A723-043456152B8F}" srcOrd="0" destOrd="0" presId="urn:microsoft.com/office/officeart/2005/8/layout/vList2"/>
    <dgm:cxn modelId="{ECFE7FC6-367A-4B9F-8E6A-1D5E521838B0}" srcId="{F5A833B7-3330-437F-9CD8-46056EC093BE}" destId="{E38EC396-C410-40A5-AF9E-9878ADC72704}" srcOrd="1" destOrd="0" parTransId="{45868BBF-AED0-4277-A148-1ED885526DAD}" sibTransId="{07CAAB5B-E9CC-49C4-A2DB-FB7FFF7785BE}"/>
    <dgm:cxn modelId="{ABBF93CC-27A8-4F49-B15A-AB7073A1DFC4}" srcId="{73DD3297-5959-48FE-8F3B-948E2B9C7DA2}" destId="{E228FF50-C259-4785-8C76-F0F8D3BDA738}" srcOrd="2" destOrd="0" parTransId="{2228F22C-B54B-4D76-A429-00660B3E8452}" sibTransId="{95CC7410-1FD1-43C3-8A74-AE42CDEE5428}"/>
    <dgm:cxn modelId="{03CE55D6-1C76-4F9A-9C3A-7BD9DA5447FC}" srcId="{73DD3297-5959-48FE-8F3B-948E2B9C7DA2}" destId="{F5A833B7-3330-437F-9CD8-46056EC093BE}" srcOrd="4" destOrd="0" parTransId="{BBB82BD7-5616-4E19-A581-866F0BDFC01D}" sibTransId="{B6538823-37DE-4639-A6B8-98BF8A756AA7}"/>
    <dgm:cxn modelId="{4D8DD1D8-58C9-4354-BA19-AF6DA6ACE8F3}" srcId="{68A3F87D-DF65-40DC-AD73-CE74010009BA}" destId="{FBCE93F6-BD86-4714-A0F9-CB66D1281825}" srcOrd="0" destOrd="0" parTransId="{412A1ADD-C22E-4045-92DB-7C8FC3519577}" sibTransId="{E003034A-986C-4D8D-98BE-B00AD22A0653}"/>
    <dgm:cxn modelId="{193B7DE0-DF41-4B7F-A7D1-8D199A30CA3B}" type="presOf" srcId="{A85089A2-C28C-4087-B0EC-231BD548BF4A}" destId="{91E5369B-7DAD-4416-BF78-69E36C4AA50E}" srcOrd="0" destOrd="0" presId="urn:microsoft.com/office/officeart/2005/8/layout/vList2"/>
    <dgm:cxn modelId="{017F68E1-4FC2-45BC-B550-50F9BBA0C568}" type="presOf" srcId="{E38EC396-C410-40A5-AF9E-9878ADC72704}" destId="{9ABD0F05-1306-4D00-A723-043456152B8F}" srcOrd="0" destOrd="1" presId="urn:microsoft.com/office/officeart/2005/8/layout/vList2"/>
    <dgm:cxn modelId="{EF9E21E4-3D2B-4A6E-AB9D-D2B13F4539B6}" type="presOf" srcId="{FBCE93F6-BD86-4714-A0F9-CB66D1281825}" destId="{29518385-0EDB-40AA-8C4A-7416AB4FDA4F}" srcOrd="0" destOrd="0" presId="urn:microsoft.com/office/officeart/2005/8/layout/vList2"/>
    <dgm:cxn modelId="{026B9456-5FDD-49FE-A9FA-9A6FCF7D2FD5}" type="presParOf" srcId="{1F39FDD3-3F49-4099-8E0D-8832724F1778}" destId="{07FCA63A-5141-4D55-AC94-749166315219}" srcOrd="0" destOrd="0" presId="urn:microsoft.com/office/officeart/2005/8/layout/vList2"/>
    <dgm:cxn modelId="{95CFB76C-3131-483E-9ECA-75D1A60C44AF}" type="presParOf" srcId="{1F39FDD3-3F49-4099-8E0D-8832724F1778}" destId="{0AA4D0AF-3FA2-46ED-9385-67B843FAF46B}" srcOrd="1" destOrd="0" presId="urn:microsoft.com/office/officeart/2005/8/layout/vList2"/>
    <dgm:cxn modelId="{6A051C1E-C3B6-47CA-B7D4-467E6B86C5D2}" type="presParOf" srcId="{1F39FDD3-3F49-4099-8E0D-8832724F1778}" destId="{91E5369B-7DAD-4416-BF78-69E36C4AA50E}" srcOrd="2" destOrd="0" presId="urn:microsoft.com/office/officeart/2005/8/layout/vList2"/>
    <dgm:cxn modelId="{F3C3743B-C01D-4172-9188-3B07D7C6530F}" type="presParOf" srcId="{1F39FDD3-3F49-4099-8E0D-8832724F1778}" destId="{BAF60A64-5186-4479-866F-B709B7C76372}" srcOrd="3" destOrd="0" presId="urn:microsoft.com/office/officeart/2005/8/layout/vList2"/>
    <dgm:cxn modelId="{6AD717F6-1015-48C0-8DBB-3B2B08E9E18D}" type="presParOf" srcId="{1F39FDD3-3F49-4099-8E0D-8832724F1778}" destId="{7CFFA822-ABA1-41B4-923F-D59BAB7BDC7E}" srcOrd="4" destOrd="0" presId="urn:microsoft.com/office/officeart/2005/8/layout/vList2"/>
    <dgm:cxn modelId="{7EC833A7-C722-4B08-A229-6930C7B07406}" type="presParOf" srcId="{1F39FDD3-3F49-4099-8E0D-8832724F1778}" destId="{4E89AEE7-B8B7-450C-85D9-2EB4671FC1FE}" srcOrd="5" destOrd="0" presId="urn:microsoft.com/office/officeart/2005/8/layout/vList2"/>
    <dgm:cxn modelId="{E840AE5E-AB58-4832-8FD5-FA4892A14694}" type="presParOf" srcId="{1F39FDD3-3F49-4099-8E0D-8832724F1778}" destId="{00FB33C0-325E-4251-BD51-D4C2156BADCF}" srcOrd="6" destOrd="0" presId="urn:microsoft.com/office/officeart/2005/8/layout/vList2"/>
    <dgm:cxn modelId="{61F4D2A5-4DB9-4EDD-B454-86E5CFA8572A}" type="presParOf" srcId="{1F39FDD3-3F49-4099-8E0D-8832724F1778}" destId="{29518385-0EDB-40AA-8C4A-7416AB4FDA4F}" srcOrd="7" destOrd="0" presId="urn:microsoft.com/office/officeart/2005/8/layout/vList2"/>
    <dgm:cxn modelId="{CF4DFEB8-46EC-4417-B7C0-6A58611D74CD}" type="presParOf" srcId="{1F39FDD3-3F49-4099-8E0D-8832724F1778}" destId="{745A530E-BAD2-4ED1-8EAC-7B754EE7DA6F}" srcOrd="8" destOrd="0" presId="urn:microsoft.com/office/officeart/2005/8/layout/vList2"/>
    <dgm:cxn modelId="{6E7CBBB1-D1BF-46C5-B945-E3A5DE39CCD6}" type="presParOf" srcId="{1F39FDD3-3F49-4099-8E0D-8832724F1778}" destId="{9ABD0F05-1306-4D00-A723-043456152B8F}" srcOrd="9" destOrd="0" presId="urn:microsoft.com/office/officeart/2005/8/layout/vList2"/>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DD3297-5959-48FE-8F3B-948E2B9C7DA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F5A833B7-3330-437F-9CD8-46056EC093BE}">
      <dgm:prSet phldrT="[Tekst]" custT="1"/>
      <dgm:spPr>
        <a:ln>
          <a:solidFill>
            <a:srgbClr val="92D050"/>
          </a:solidFill>
        </a:ln>
      </dgm:spPr>
      <dgm:t>
        <a:bodyPr/>
        <a:lstStyle/>
        <a:p>
          <a:r>
            <a:rPr lang="nl-BE" sz="900" dirty="0"/>
            <a:t>CO2 </a:t>
          </a:r>
          <a:r>
            <a:rPr lang="nl-BE" sz="900" dirty="0" err="1"/>
            <a:t>Emissions</a:t>
          </a:r>
          <a:endParaRPr lang="nl-BE" sz="900" dirty="0"/>
        </a:p>
      </dgm:t>
    </dgm:pt>
    <dgm:pt modelId="{BBB82BD7-5616-4E19-A581-866F0BDFC01D}" type="parTrans" cxnId="{03CE55D6-1C76-4F9A-9C3A-7BD9DA5447FC}">
      <dgm:prSet/>
      <dgm:spPr/>
      <dgm:t>
        <a:bodyPr/>
        <a:lstStyle/>
        <a:p>
          <a:endParaRPr lang="en-GB" sz="900"/>
        </a:p>
      </dgm:t>
    </dgm:pt>
    <dgm:pt modelId="{B6538823-37DE-4639-A6B8-98BF8A756AA7}" type="sibTrans" cxnId="{03CE55D6-1C76-4F9A-9C3A-7BD9DA5447FC}">
      <dgm:prSet/>
      <dgm:spPr/>
      <dgm:t>
        <a:bodyPr/>
        <a:lstStyle/>
        <a:p>
          <a:endParaRPr lang="en-GB" sz="900"/>
        </a:p>
      </dgm:t>
    </dgm:pt>
    <dgm:pt modelId="{1F39FDD3-3F49-4099-8E0D-8832724F1778}" type="pres">
      <dgm:prSet presAssocID="{73DD3297-5959-48FE-8F3B-948E2B9C7DA2}" presName="linear" presStyleCnt="0">
        <dgm:presLayoutVars>
          <dgm:animLvl val="lvl"/>
          <dgm:resizeHandles val="exact"/>
        </dgm:presLayoutVars>
      </dgm:prSet>
      <dgm:spPr/>
    </dgm:pt>
    <dgm:pt modelId="{745A530E-BAD2-4ED1-8EAC-7B754EE7DA6F}" type="pres">
      <dgm:prSet presAssocID="{F5A833B7-3330-437F-9CD8-46056EC093BE}" presName="parentText" presStyleLbl="node1" presStyleIdx="0" presStyleCnt="1">
        <dgm:presLayoutVars>
          <dgm:chMax val="0"/>
          <dgm:bulletEnabled val="1"/>
        </dgm:presLayoutVars>
      </dgm:prSet>
      <dgm:spPr/>
    </dgm:pt>
  </dgm:ptLst>
  <dgm:cxnLst>
    <dgm:cxn modelId="{E4028434-7A08-4338-A07C-38AF5C847188}" type="presOf" srcId="{73DD3297-5959-48FE-8F3B-948E2B9C7DA2}" destId="{1F39FDD3-3F49-4099-8E0D-8832724F1778}" srcOrd="0" destOrd="0" presId="urn:microsoft.com/office/officeart/2005/8/layout/vList2"/>
    <dgm:cxn modelId="{964A9D41-D9F5-44B2-A406-D8B32395592D}" type="presOf" srcId="{F5A833B7-3330-437F-9CD8-46056EC093BE}" destId="{745A530E-BAD2-4ED1-8EAC-7B754EE7DA6F}" srcOrd="0" destOrd="0" presId="urn:microsoft.com/office/officeart/2005/8/layout/vList2"/>
    <dgm:cxn modelId="{03CE55D6-1C76-4F9A-9C3A-7BD9DA5447FC}" srcId="{73DD3297-5959-48FE-8F3B-948E2B9C7DA2}" destId="{F5A833B7-3330-437F-9CD8-46056EC093BE}" srcOrd="0" destOrd="0" parTransId="{BBB82BD7-5616-4E19-A581-866F0BDFC01D}" sibTransId="{B6538823-37DE-4639-A6B8-98BF8A756AA7}"/>
    <dgm:cxn modelId="{CF4DFEB8-46EC-4417-B7C0-6A58611D74CD}" type="presParOf" srcId="{1F39FDD3-3F49-4099-8E0D-8832724F1778}" destId="{745A530E-BAD2-4ED1-8EAC-7B754EE7DA6F}" srcOrd="0" destOrd="0" presId="urn:microsoft.com/office/officeart/2005/8/layout/vList2"/>
  </dgm:cxnLst>
  <dgm:bg/>
  <dgm:whole>
    <a:ln>
      <a:noFill/>
    </a:ln>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DD3297-5959-48FE-8F3B-948E2B9C7DA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F5A833B7-3330-437F-9CD8-46056EC093BE}">
      <dgm:prSet phldrT="[Tekst]" custT="1"/>
      <dgm:spPr>
        <a:ln>
          <a:solidFill>
            <a:srgbClr val="92D050"/>
          </a:solidFill>
        </a:ln>
      </dgm:spPr>
      <dgm:t>
        <a:bodyPr/>
        <a:lstStyle/>
        <a:p>
          <a:r>
            <a:rPr lang="nl-BE" sz="900" dirty="0" err="1"/>
            <a:t>Radioactive</a:t>
          </a:r>
          <a:r>
            <a:rPr lang="nl-BE" sz="900" dirty="0"/>
            <a:t> Waste</a:t>
          </a:r>
        </a:p>
      </dgm:t>
    </dgm:pt>
    <dgm:pt modelId="{BBB82BD7-5616-4E19-A581-866F0BDFC01D}" type="parTrans" cxnId="{03CE55D6-1C76-4F9A-9C3A-7BD9DA5447FC}">
      <dgm:prSet/>
      <dgm:spPr/>
      <dgm:t>
        <a:bodyPr/>
        <a:lstStyle/>
        <a:p>
          <a:endParaRPr lang="en-GB" sz="900"/>
        </a:p>
      </dgm:t>
    </dgm:pt>
    <dgm:pt modelId="{B6538823-37DE-4639-A6B8-98BF8A756AA7}" type="sibTrans" cxnId="{03CE55D6-1C76-4F9A-9C3A-7BD9DA5447FC}">
      <dgm:prSet/>
      <dgm:spPr/>
      <dgm:t>
        <a:bodyPr/>
        <a:lstStyle/>
        <a:p>
          <a:endParaRPr lang="en-GB" sz="900"/>
        </a:p>
      </dgm:t>
    </dgm:pt>
    <dgm:pt modelId="{1F39FDD3-3F49-4099-8E0D-8832724F1778}" type="pres">
      <dgm:prSet presAssocID="{73DD3297-5959-48FE-8F3B-948E2B9C7DA2}" presName="linear" presStyleCnt="0">
        <dgm:presLayoutVars>
          <dgm:animLvl val="lvl"/>
          <dgm:resizeHandles val="exact"/>
        </dgm:presLayoutVars>
      </dgm:prSet>
      <dgm:spPr/>
    </dgm:pt>
    <dgm:pt modelId="{745A530E-BAD2-4ED1-8EAC-7B754EE7DA6F}" type="pres">
      <dgm:prSet presAssocID="{F5A833B7-3330-437F-9CD8-46056EC093BE}" presName="parentText" presStyleLbl="node1" presStyleIdx="0" presStyleCnt="1">
        <dgm:presLayoutVars>
          <dgm:chMax val="0"/>
          <dgm:bulletEnabled val="1"/>
        </dgm:presLayoutVars>
      </dgm:prSet>
      <dgm:spPr/>
    </dgm:pt>
  </dgm:ptLst>
  <dgm:cxnLst>
    <dgm:cxn modelId="{E4028434-7A08-4338-A07C-38AF5C847188}" type="presOf" srcId="{73DD3297-5959-48FE-8F3B-948E2B9C7DA2}" destId="{1F39FDD3-3F49-4099-8E0D-8832724F1778}" srcOrd="0" destOrd="0" presId="urn:microsoft.com/office/officeart/2005/8/layout/vList2"/>
    <dgm:cxn modelId="{964A9D41-D9F5-44B2-A406-D8B32395592D}" type="presOf" srcId="{F5A833B7-3330-437F-9CD8-46056EC093BE}" destId="{745A530E-BAD2-4ED1-8EAC-7B754EE7DA6F}" srcOrd="0" destOrd="0" presId="urn:microsoft.com/office/officeart/2005/8/layout/vList2"/>
    <dgm:cxn modelId="{03CE55D6-1C76-4F9A-9C3A-7BD9DA5447FC}" srcId="{73DD3297-5959-48FE-8F3B-948E2B9C7DA2}" destId="{F5A833B7-3330-437F-9CD8-46056EC093BE}" srcOrd="0" destOrd="0" parTransId="{BBB82BD7-5616-4E19-A581-866F0BDFC01D}" sibTransId="{B6538823-37DE-4639-A6B8-98BF8A756AA7}"/>
    <dgm:cxn modelId="{CF4DFEB8-46EC-4417-B7C0-6A58611D74CD}" type="presParOf" srcId="{1F39FDD3-3F49-4099-8E0D-8832724F1778}" destId="{745A530E-BAD2-4ED1-8EAC-7B754EE7DA6F}" srcOrd="0" destOrd="0" presId="urn:microsoft.com/office/officeart/2005/8/layout/vList2"/>
  </dgm:cxnLst>
  <dgm:bg/>
  <dgm:whole>
    <a:ln>
      <a:noFill/>
    </a:ln>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5F65AE-E936-41EB-9543-EE23830DB3AA}" type="doc">
      <dgm:prSet loTypeId="urn:microsoft.com/office/officeart/2005/8/layout/lProcess3" loCatId="process" qsTypeId="urn:microsoft.com/office/officeart/2005/8/quickstyle/3d4" qsCatId="3D" csTypeId="urn:microsoft.com/office/officeart/2005/8/colors/accent1_2" csCatId="accent1" phldr="1"/>
      <dgm:spPr/>
      <dgm:t>
        <a:bodyPr/>
        <a:lstStyle/>
        <a:p>
          <a:endParaRPr lang="en-GB"/>
        </a:p>
      </dgm:t>
    </dgm:pt>
    <dgm:pt modelId="{F7E41D28-0E56-4E4F-8FCD-8FCBD1A116A7}">
      <dgm:prSet/>
      <dgm:spPr/>
      <dgm:t>
        <a:bodyPr/>
        <a:lstStyle/>
        <a:p>
          <a:r>
            <a:rPr lang="en-GB" b="0" i="0" baseline="0" noProof="0" dirty="0"/>
            <a:t>3. Efficient and reliable GO system - </a:t>
          </a:r>
          <a:r>
            <a:rPr lang="en-GB" b="0" i="0" baseline="0" noProof="0" dirty="0">
              <a:solidFill>
                <a:schemeClr val="tx1"/>
              </a:solidFill>
            </a:rPr>
            <a:t>voluntary standard -EECS</a:t>
          </a:r>
          <a:endParaRPr lang="en-GB" noProof="0" dirty="0">
            <a:solidFill>
              <a:schemeClr val="tx1"/>
            </a:solidFill>
          </a:endParaRPr>
        </a:p>
      </dgm:t>
    </dgm:pt>
    <dgm:pt modelId="{2B23B809-FA96-4C8D-B55B-2EABAF45999D}" type="parTrans" cxnId="{62135363-DE0C-49E8-AFCD-732189D1E4A4}">
      <dgm:prSet/>
      <dgm:spPr/>
      <dgm:t>
        <a:bodyPr/>
        <a:lstStyle/>
        <a:p>
          <a:endParaRPr lang="en-GB"/>
        </a:p>
      </dgm:t>
    </dgm:pt>
    <dgm:pt modelId="{5EE0834C-4753-44F9-ADB1-37DA5DE69753}" type="sibTrans" cxnId="{62135363-DE0C-49E8-AFCD-732189D1E4A4}">
      <dgm:prSet/>
      <dgm:spPr/>
      <dgm:t>
        <a:bodyPr/>
        <a:lstStyle/>
        <a:p>
          <a:endParaRPr lang="en-GB"/>
        </a:p>
      </dgm:t>
    </dgm:pt>
    <dgm:pt modelId="{90C6560B-DD52-4686-B565-A30F637C2F49}">
      <dgm:prSet/>
      <dgm:spPr/>
      <dgm:t>
        <a:bodyPr/>
        <a:lstStyle/>
        <a:p>
          <a:r>
            <a:rPr lang="en-GB" b="0" i="0" baseline="0" noProof="0" dirty="0"/>
            <a:t>1. GOs are for disclosure – </a:t>
          </a:r>
          <a:r>
            <a:rPr lang="en-GB" b="0" i="0" baseline="0" noProof="0" dirty="0">
              <a:solidFill>
                <a:schemeClr val="tx1"/>
              </a:solidFill>
            </a:rPr>
            <a:t>legislation - REDII</a:t>
          </a:r>
          <a:endParaRPr lang="en-GB" noProof="0" dirty="0">
            <a:solidFill>
              <a:schemeClr val="tx1"/>
            </a:solidFill>
          </a:endParaRPr>
        </a:p>
      </dgm:t>
    </dgm:pt>
    <dgm:pt modelId="{872795A4-7C5C-4D2C-B28F-0B468B40C01A}" type="parTrans" cxnId="{337DE2AE-C6B7-4E9E-83C4-0F428FC95526}">
      <dgm:prSet/>
      <dgm:spPr/>
      <dgm:t>
        <a:bodyPr/>
        <a:lstStyle/>
        <a:p>
          <a:endParaRPr lang="en-GB"/>
        </a:p>
      </dgm:t>
    </dgm:pt>
    <dgm:pt modelId="{1190B526-0A82-4371-8A0B-A0AF67596A0C}" type="sibTrans" cxnId="{337DE2AE-C6B7-4E9E-83C4-0F428FC95526}">
      <dgm:prSet/>
      <dgm:spPr/>
      <dgm:t>
        <a:bodyPr/>
        <a:lstStyle/>
        <a:p>
          <a:endParaRPr lang="en-GB"/>
        </a:p>
      </dgm:t>
    </dgm:pt>
    <dgm:pt modelId="{E05F4BB6-7892-4370-9F52-F5CE16A69D71}">
      <dgm:prSet/>
      <dgm:spPr/>
      <dgm:t>
        <a:bodyPr/>
        <a:lstStyle/>
        <a:p>
          <a:r>
            <a:rPr lang="en-GB" b="0" i="0" baseline="0" noProof="0" dirty="0"/>
            <a:t>2. Reliable GO system – </a:t>
          </a:r>
          <a:r>
            <a:rPr lang="en-GB" b="0" i="0" baseline="0" noProof="0" dirty="0">
              <a:solidFill>
                <a:schemeClr val="tx1"/>
              </a:solidFill>
            </a:rPr>
            <a:t>mandatory standard – EN16325</a:t>
          </a:r>
          <a:endParaRPr lang="en-GB" noProof="0" dirty="0">
            <a:solidFill>
              <a:schemeClr val="tx1"/>
            </a:solidFill>
          </a:endParaRPr>
        </a:p>
      </dgm:t>
    </dgm:pt>
    <dgm:pt modelId="{944BB624-9A8A-4F86-9CF2-9286F46A6457}" type="parTrans" cxnId="{616A5271-582D-4F66-9B68-F05879EFC3C3}">
      <dgm:prSet/>
      <dgm:spPr/>
      <dgm:t>
        <a:bodyPr/>
        <a:lstStyle/>
        <a:p>
          <a:endParaRPr lang="en-GB"/>
        </a:p>
      </dgm:t>
    </dgm:pt>
    <dgm:pt modelId="{0CC74839-47EE-4BCF-B98E-9D11487E9DAE}" type="sibTrans" cxnId="{616A5271-582D-4F66-9B68-F05879EFC3C3}">
      <dgm:prSet/>
      <dgm:spPr/>
      <dgm:t>
        <a:bodyPr/>
        <a:lstStyle/>
        <a:p>
          <a:endParaRPr lang="en-GB"/>
        </a:p>
      </dgm:t>
    </dgm:pt>
    <dgm:pt modelId="{0FF7EF16-449C-4322-8F19-46D4A7208CAD}" type="pres">
      <dgm:prSet presAssocID="{7D5F65AE-E936-41EB-9543-EE23830DB3AA}" presName="Name0" presStyleCnt="0">
        <dgm:presLayoutVars>
          <dgm:chPref val="3"/>
          <dgm:dir/>
          <dgm:animLvl val="lvl"/>
          <dgm:resizeHandles/>
        </dgm:presLayoutVars>
      </dgm:prSet>
      <dgm:spPr/>
    </dgm:pt>
    <dgm:pt modelId="{7A902D4C-3E7F-462D-8413-B7E529F0105A}" type="pres">
      <dgm:prSet presAssocID="{90C6560B-DD52-4686-B565-A30F637C2F49}" presName="horFlow" presStyleCnt="0"/>
      <dgm:spPr/>
    </dgm:pt>
    <dgm:pt modelId="{1D9DD7AF-0822-466A-A15F-5870E337FF38}" type="pres">
      <dgm:prSet presAssocID="{90C6560B-DD52-4686-B565-A30F637C2F49}" presName="bigChev" presStyleLbl="node1" presStyleIdx="0" presStyleCnt="3"/>
      <dgm:spPr/>
    </dgm:pt>
    <dgm:pt modelId="{867FE218-0ADD-457E-B348-4F5440E820E0}" type="pres">
      <dgm:prSet presAssocID="{90C6560B-DD52-4686-B565-A30F637C2F49}" presName="vSp" presStyleCnt="0"/>
      <dgm:spPr/>
    </dgm:pt>
    <dgm:pt modelId="{2C438410-B4EF-44EB-81B9-9EE398B806D0}" type="pres">
      <dgm:prSet presAssocID="{E05F4BB6-7892-4370-9F52-F5CE16A69D71}" presName="horFlow" presStyleCnt="0"/>
      <dgm:spPr/>
    </dgm:pt>
    <dgm:pt modelId="{128AC1C5-00C7-4F82-9FBA-35DE39C70F41}" type="pres">
      <dgm:prSet presAssocID="{E05F4BB6-7892-4370-9F52-F5CE16A69D71}" presName="bigChev" presStyleLbl="node1" presStyleIdx="1" presStyleCnt="3"/>
      <dgm:spPr/>
    </dgm:pt>
    <dgm:pt modelId="{DC45E516-89C5-4A37-9CAD-403C2584334A}" type="pres">
      <dgm:prSet presAssocID="{E05F4BB6-7892-4370-9F52-F5CE16A69D71}" presName="vSp" presStyleCnt="0"/>
      <dgm:spPr/>
    </dgm:pt>
    <dgm:pt modelId="{C6CF285A-0C2E-423A-B70F-9B0BED406794}" type="pres">
      <dgm:prSet presAssocID="{F7E41D28-0E56-4E4F-8FCD-8FCBD1A116A7}" presName="horFlow" presStyleCnt="0"/>
      <dgm:spPr/>
    </dgm:pt>
    <dgm:pt modelId="{4386C026-DCA0-4DD4-897F-833EECDED4BB}" type="pres">
      <dgm:prSet presAssocID="{F7E41D28-0E56-4E4F-8FCD-8FCBD1A116A7}" presName="bigChev" presStyleLbl="node1" presStyleIdx="2" presStyleCnt="3"/>
      <dgm:spPr/>
    </dgm:pt>
  </dgm:ptLst>
  <dgm:cxnLst>
    <dgm:cxn modelId="{432CEB38-2EA9-482A-8DD7-1C9397635675}" type="presOf" srcId="{E05F4BB6-7892-4370-9F52-F5CE16A69D71}" destId="{128AC1C5-00C7-4F82-9FBA-35DE39C70F41}" srcOrd="0" destOrd="0" presId="urn:microsoft.com/office/officeart/2005/8/layout/lProcess3"/>
    <dgm:cxn modelId="{62135363-DE0C-49E8-AFCD-732189D1E4A4}" srcId="{7D5F65AE-E936-41EB-9543-EE23830DB3AA}" destId="{F7E41D28-0E56-4E4F-8FCD-8FCBD1A116A7}" srcOrd="2" destOrd="0" parTransId="{2B23B809-FA96-4C8D-B55B-2EABAF45999D}" sibTransId="{5EE0834C-4753-44F9-ADB1-37DA5DE69753}"/>
    <dgm:cxn modelId="{616A5271-582D-4F66-9B68-F05879EFC3C3}" srcId="{7D5F65AE-E936-41EB-9543-EE23830DB3AA}" destId="{E05F4BB6-7892-4370-9F52-F5CE16A69D71}" srcOrd="1" destOrd="0" parTransId="{944BB624-9A8A-4F86-9CF2-9286F46A6457}" sibTransId="{0CC74839-47EE-4BCF-B98E-9D11487E9DAE}"/>
    <dgm:cxn modelId="{1289B990-A210-4188-AD82-94876669A76D}" type="presOf" srcId="{F7E41D28-0E56-4E4F-8FCD-8FCBD1A116A7}" destId="{4386C026-DCA0-4DD4-897F-833EECDED4BB}" srcOrd="0" destOrd="0" presId="urn:microsoft.com/office/officeart/2005/8/layout/lProcess3"/>
    <dgm:cxn modelId="{337DE2AE-C6B7-4E9E-83C4-0F428FC95526}" srcId="{7D5F65AE-E936-41EB-9543-EE23830DB3AA}" destId="{90C6560B-DD52-4686-B565-A30F637C2F49}" srcOrd="0" destOrd="0" parTransId="{872795A4-7C5C-4D2C-B28F-0B468B40C01A}" sibTransId="{1190B526-0A82-4371-8A0B-A0AF67596A0C}"/>
    <dgm:cxn modelId="{0D9511C7-A4F5-4DD3-AD6F-1CEC751045A9}" type="presOf" srcId="{90C6560B-DD52-4686-B565-A30F637C2F49}" destId="{1D9DD7AF-0822-466A-A15F-5870E337FF38}" srcOrd="0" destOrd="0" presId="urn:microsoft.com/office/officeart/2005/8/layout/lProcess3"/>
    <dgm:cxn modelId="{33CBF2C7-3B1B-4803-AC33-2CF9D05BE4E3}" type="presOf" srcId="{7D5F65AE-E936-41EB-9543-EE23830DB3AA}" destId="{0FF7EF16-449C-4322-8F19-46D4A7208CAD}" srcOrd="0" destOrd="0" presId="urn:microsoft.com/office/officeart/2005/8/layout/lProcess3"/>
    <dgm:cxn modelId="{8DEAB618-5BC8-4EE4-B948-D0301479CBE3}" type="presParOf" srcId="{0FF7EF16-449C-4322-8F19-46D4A7208CAD}" destId="{7A902D4C-3E7F-462D-8413-B7E529F0105A}" srcOrd="0" destOrd="0" presId="urn:microsoft.com/office/officeart/2005/8/layout/lProcess3"/>
    <dgm:cxn modelId="{31582AAA-7B94-4C26-8A30-99B5565BA2AA}" type="presParOf" srcId="{7A902D4C-3E7F-462D-8413-B7E529F0105A}" destId="{1D9DD7AF-0822-466A-A15F-5870E337FF38}" srcOrd="0" destOrd="0" presId="urn:microsoft.com/office/officeart/2005/8/layout/lProcess3"/>
    <dgm:cxn modelId="{4A36389B-4908-4E90-84CD-205BCCF43706}" type="presParOf" srcId="{0FF7EF16-449C-4322-8F19-46D4A7208CAD}" destId="{867FE218-0ADD-457E-B348-4F5440E820E0}" srcOrd="1" destOrd="0" presId="urn:microsoft.com/office/officeart/2005/8/layout/lProcess3"/>
    <dgm:cxn modelId="{B6CAB25D-0AFA-46A4-AAEE-B5FD0C79D312}" type="presParOf" srcId="{0FF7EF16-449C-4322-8F19-46D4A7208CAD}" destId="{2C438410-B4EF-44EB-81B9-9EE398B806D0}" srcOrd="2" destOrd="0" presId="urn:microsoft.com/office/officeart/2005/8/layout/lProcess3"/>
    <dgm:cxn modelId="{FE0272EA-E7BB-4661-A260-640BE29FC67C}" type="presParOf" srcId="{2C438410-B4EF-44EB-81B9-9EE398B806D0}" destId="{128AC1C5-00C7-4F82-9FBA-35DE39C70F41}" srcOrd="0" destOrd="0" presId="urn:microsoft.com/office/officeart/2005/8/layout/lProcess3"/>
    <dgm:cxn modelId="{8FD57D5A-8FFD-4E80-9F64-04FE1E3300DD}" type="presParOf" srcId="{0FF7EF16-449C-4322-8F19-46D4A7208CAD}" destId="{DC45E516-89C5-4A37-9CAD-403C2584334A}" srcOrd="3" destOrd="0" presId="urn:microsoft.com/office/officeart/2005/8/layout/lProcess3"/>
    <dgm:cxn modelId="{AB5BAE00-0B8F-4892-ABDF-FADBCE843DA1}" type="presParOf" srcId="{0FF7EF16-449C-4322-8F19-46D4A7208CAD}" destId="{C6CF285A-0C2E-423A-B70F-9B0BED406794}" srcOrd="4" destOrd="0" presId="urn:microsoft.com/office/officeart/2005/8/layout/lProcess3"/>
    <dgm:cxn modelId="{88EED90F-8254-4ECF-A5E6-3237BED86E6D}" type="presParOf" srcId="{C6CF285A-0C2E-423A-B70F-9B0BED406794}" destId="{4386C026-DCA0-4DD4-897F-833EECDED4B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A5746F-E2A1-4FDF-A477-24F3C7ABC90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E8176854-4633-49A7-800A-8A53243CD465}">
      <dgm:prSet phldrT="[Tekst]"/>
      <dgm:spPr>
        <a:solidFill>
          <a:srgbClr val="ACD476"/>
        </a:solidFill>
      </dgm:spPr>
      <dgm:t>
        <a:bodyPr/>
        <a:lstStyle/>
        <a:p>
          <a:r>
            <a:rPr lang="nl-BE" dirty="0"/>
            <a:t>EN16325</a:t>
          </a:r>
          <a:endParaRPr lang="en-GB" dirty="0"/>
        </a:p>
      </dgm:t>
    </dgm:pt>
    <dgm:pt modelId="{2065FF5B-4545-4821-A4CB-1263A4877911}" type="parTrans" cxnId="{BB6AE3DB-870A-4920-8F2D-D8BAC6F9FBD1}">
      <dgm:prSet/>
      <dgm:spPr/>
      <dgm:t>
        <a:bodyPr/>
        <a:lstStyle/>
        <a:p>
          <a:endParaRPr lang="en-GB"/>
        </a:p>
      </dgm:t>
    </dgm:pt>
    <dgm:pt modelId="{CF1F5F69-2842-4A8E-8A3D-B786489778D9}" type="sibTrans" cxnId="{BB6AE3DB-870A-4920-8F2D-D8BAC6F9FBD1}">
      <dgm:prSet/>
      <dgm:spPr/>
      <dgm:t>
        <a:bodyPr/>
        <a:lstStyle/>
        <a:p>
          <a:endParaRPr lang="en-GB"/>
        </a:p>
      </dgm:t>
    </dgm:pt>
    <dgm:pt modelId="{C3E91844-51B7-4CEE-B8F2-249C5ED2426E}">
      <dgm:prSet phldrT="[Tekst]"/>
      <dgm:spPr>
        <a:solidFill>
          <a:srgbClr val="9CCC5C"/>
        </a:solidFill>
      </dgm:spPr>
      <dgm:t>
        <a:bodyPr/>
        <a:lstStyle/>
        <a:p>
          <a:r>
            <a:rPr lang="nl-BE" dirty="0">
              <a:solidFill>
                <a:srgbClr val="646668"/>
              </a:solidFill>
            </a:rPr>
            <a:t>REDII</a:t>
          </a:r>
          <a:endParaRPr lang="en-GB" dirty="0">
            <a:solidFill>
              <a:srgbClr val="646668"/>
            </a:solidFill>
          </a:endParaRPr>
        </a:p>
      </dgm:t>
    </dgm:pt>
    <dgm:pt modelId="{D02555FF-8649-4013-9636-E4C45DCEADAE}" type="parTrans" cxnId="{B2B6CBA2-AEA5-4995-A802-A61114745B77}">
      <dgm:prSet/>
      <dgm:spPr/>
      <dgm:t>
        <a:bodyPr/>
        <a:lstStyle/>
        <a:p>
          <a:endParaRPr lang="en-GB"/>
        </a:p>
      </dgm:t>
    </dgm:pt>
    <dgm:pt modelId="{49C366CF-65C2-421D-9D18-E9F808D4405E}" type="sibTrans" cxnId="{B2B6CBA2-AEA5-4995-A802-A61114745B77}">
      <dgm:prSet/>
      <dgm:spPr/>
      <dgm:t>
        <a:bodyPr/>
        <a:lstStyle/>
        <a:p>
          <a:endParaRPr lang="en-GB"/>
        </a:p>
      </dgm:t>
    </dgm:pt>
    <dgm:pt modelId="{082FAA8E-6D24-453F-8E6D-75084FA34800}">
      <dgm:prSet phldrT="[Tekst]"/>
      <dgm:spPr>
        <a:solidFill>
          <a:schemeClr val="accent6"/>
        </a:solidFill>
      </dgm:spPr>
      <dgm:t>
        <a:bodyPr/>
        <a:lstStyle/>
        <a:p>
          <a:r>
            <a:rPr lang="nl-BE" dirty="0"/>
            <a:t>EECS</a:t>
          </a:r>
          <a:endParaRPr lang="en-GB" dirty="0"/>
        </a:p>
      </dgm:t>
    </dgm:pt>
    <dgm:pt modelId="{848E74E8-9A11-4C47-877F-D3AC02E3BDC1}" type="sibTrans" cxnId="{0C44B912-4241-4ACD-B31A-97AE74299A4A}">
      <dgm:prSet/>
      <dgm:spPr/>
      <dgm:t>
        <a:bodyPr/>
        <a:lstStyle/>
        <a:p>
          <a:endParaRPr lang="en-GB"/>
        </a:p>
      </dgm:t>
    </dgm:pt>
    <dgm:pt modelId="{64B9C7BC-11F2-4440-8DE4-6F5D03C80EE7}" type="parTrans" cxnId="{0C44B912-4241-4ACD-B31A-97AE74299A4A}">
      <dgm:prSet/>
      <dgm:spPr/>
      <dgm:t>
        <a:bodyPr/>
        <a:lstStyle/>
        <a:p>
          <a:endParaRPr lang="en-GB"/>
        </a:p>
      </dgm:t>
    </dgm:pt>
    <dgm:pt modelId="{D336EFD8-1394-435A-957C-AD7A3EDB291D}" type="pres">
      <dgm:prSet presAssocID="{1CA5746F-E2A1-4FDF-A477-24F3C7ABC904}" presName="Name0" presStyleCnt="0">
        <dgm:presLayoutVars>
          <dgm:chMax val="7"/>
          <dgm:resizeHandles val="exact"/>
        </dgm:presLayoutVars>
      </dgm:prSet>
      <dgm:spPr/>
    </dgm:pt>
    <dgm:pt modelId="{ACD6AF07-B447-4295-9858-155AB5B06F8E}" type="pres">
      <dgm:prSet presAssocID="{1CA5746F-E2A1-4FDF-A477-24F3C7ABC904}" presName="comp1" presStyleCnt="0"/>
      <dgm:spPr/>
    </dgm:pt>
    <dgm:pt modelId="{B8263EEC-5FF8-49DA-8D98-3AC8A2E08031}" type="pres">
      <dgm:prSet presAssocID="{1CA5746F-E2A1-4FDF-A477-24F3C7ABC904}" presName="circle1" presStyleLbl="node1" presStyleIdx="0" presStyleCnt="3" custLinFactNeighborX="-301"/>
      <dgm:spPr/>
    </dgm:pt>
    <dgm:pt modelId="{C3F590B0-2034-437B-A9F2-BE99E90B8719}" type="pres">
      <dgm:prSet presAssocID="{1CA5746F-E2A1-4FDF-A477-24F3C7ABC904}" presName="c1text" presStyleLbl="node1" presStyleIdx="0" presStyleCnt="3">
        <dgm:presLayoutVars>
          <dgm:bulletEnabled val="1"/>
        </dgm:presLayoutVars>
      </dgm:prSet>
      <dgm:spPr/>
    </dgm:pt>
    <dgm:pt modelId="{A7479ED2-B07D-4C0A-BA8B-6ECFF175ACA1}" type="pres">
      <dgm:prSet presAssocID="{1CA5746F-E2A1-4FDF-A477-24F3C7ABC904}" presName="comp2" presStyleCnt="0"/>
      <dgm:spPr/>
    </dgm:pt>
    <dgm:pt modelId="{8A3CB8A4-E055-4BF2-B0E6-45A23E1E4EA9}" type="pres">
      <dgm:prSet presAssocID="{1CA5746F-E2A1-4FDF-A477-24F3C7ABC904}" presName="circle2" presStyleLbl="node1" presStyleIdx="1" presStyleCnt="3" custLinFactNeighborX="1165" custLinFactNeighborY="-30971"/>
      <dgm:spPr/>
    </dgm:pt>
    <dgm:pt modelId="{240D6941-926C-48CA-9DE7-2499D1680972}" type="pres">
      <dgm:prSet presAssocID="{1CA5746F-E2A1-4FDF-A477-24F3C7ABC904}" presName="c2text" presStyleLbl="node1" presStyleIdx="1" presStyleCnt="3">
        <dgm:presLayoutVars>
          <dgm:bulletEnabled val="1"/>
        </dgm:presLayoutVars>
      </dgm:prSet>
      <dgm:spPr/>
    </dgm:pt>
    <dgm:pt modelId="{865BA71F-E98E-41DF-86F3-51A2BD1E21B7}" type="pres">
      <dgm:prSet presAssocID="{1CA5746F-E2A1-4FDF-A477-24F3C7ABC904}" presName="comp3" presStyleCnt="0"/>
      <dgm:spPr/>
    </dgm:pt>
    <dgm:pt modelId="{F177C7B7-D4A6-4510-89F8-7A1B15E34D01}" type="pres">
      <dgm:prSet presAssocID="{1CA5746F-E2A1-4FDF-A477-24F3C7ABC904}" presName="circle3" presStyleLbl="node1" presStyleIdx="2" presStyleCnt="3" custLinFactNeighborX="1553" custLinFactNeighborY="-92913"/>
      <dgm:spPr/>
    </dgm:pt>
    <dgm:pt modelId="{B12A3F49-DC24-4F96-A494-D70AC3258246}" type="pres">
      <dgm:prSet presAssocID="{1CA5746F-E2A1-4FDF-A477-24F3C7ABC904}" presName="c3text" presStyleLbl="node1" presStyleIdx="2" presStyleCnt="3">
        <dgm:presLayoutVars>
          <dgm:bulletEnabled val="1"/>
        </dgm:presLayoutVars>
      </dgm:prSet>
      <dgm:spPr/>
    </dgm:pt>
  </dgm:ptLst>
  <dgm:cxnLst>
    <dgm:cxn modelId="{ACC6BA08-5EB2-4A2A-A14D-3FBC16D1FCA5}" type="presOf" srcId="{E8176854-4633-49A7-800A-8A53243CD465}" destId="{8A3CB8A4-E055-4BF2-B0E6-45A23E1E4EA9}" srcOrd="0" destOrd="0" presId="urn:microsoft.com/office/officeart/2005/8/layout/venn2"/>
    <dgm:cxn modelId="{0C44B912-4241-4ACD-B31A-97AE74299A4A}" srcId="{1CA5746F-E2A1-4FDF-A477-24F3C7ABC904}" destId="{082FAA8E-6D24-453F-8E6D-75084FA34800}" srcOrd="0" destOrd="0" parTransId="{64B9C7BC-11F2-4440-8DE4-6F5D03C80EE7}" sibTransId="{848E74E8-9A11-4C47-877F-D3AC02E3BDC1}"/>
    <dgm:cxn modelId="{D531AC1B-259C-47DD-9B0E-2A0FB486443A}" type="presOf" srcId="{1CA5746F-E2A1-4FDF-A477-24F3C7ABC904}" destId="{D336EFD8-1394-435A-957C-AD7A3EDB291D}" srcOrd="0" destOrd="0" presId="urn:microsoft.com/office/officeart/2005/8/layout/venn2"/>
    <dgm:cxn modelId="{0D7A941D-10D2-4694-BA1E-5765CEC9E2F6}" type="presOf" srcId="{E8176854-4633-49A7-800A-8A53243CD465}" destId="{240D6941-926C-48CA-9DE7-2499D1680972}" srcOrd="1" destOrd="0" presId="urn:microsoft.com/office/officeart/2005/8/layout/venn2"/>
    <dgm:cxn modelId="{29D1B834-DAC5-4B10-869B-CC151590E685}" type="presOf" srcId="{082FAA8E-6D24-453F-8E6D-75084FA34800}" destId="{C3F590B0-2034-437B-A9F2-BE99E90B8719}" srcOrd="1" destOrd="0" presId="urn:microsoft.com/office/officeart/2005/8/layout/venn2"/>
    <dgm:cxn modelId="{0FD7DB44-E6E8-4AEE-9432-BF5FC7FC0FB2}" type="presOf" srcId="{082FAA8E-6D24-453F-8E6D-75084FA34800}" destId="{B8263EEC-5FF8-49DA-8D98-3AC8A2E08031}" srcOrd="0" destOrd="0" presId="urn:microsoft.com/office/officeart/2005/8/layout/venn2"/>
    <dgm:cxn modelId="{B2B6CBA2-AEA5-4995-A802-A61114745B77}" srcId="{1CA5746F-E2A1-4FDF-A477-24F3C7ABC904}" destId="{C3E91844-51B7-4CEE-B8F2-249C5ED2426E}" srcOrd="2" destOrd="0" parTransId="{D02555FF-8649-4013-9636-E4C45DCEADAE}" sibTransId="{49C366CF-65C2-421D-9D18-E9F808D4405E}"/>
    <dgm:cxn modelId="{91602ED8-04B3-4AC4-9AA9-C3501E9D7E02}" type="presOf" srcId="{C3E91844-51B7-4CEE-B8F2-249C5ED2426E}" destId="{B12A3F49-DC24-4F96-A494-D70AC3258246}" srcOrd="1" destOrd="0" presId="urn:microsoft.com/office/officeart/2005/8/layout/venn2"/>
    <dgm:cxn modelId="{BB6AE3DB-870A-4920-8F2D-D8BAC6F9FBD1}" srcId="{1CA5746F-E2A1-4FDF-A477-24F3C7ABC904}" destId="{E8176854-4633-49A7-800A-8A53243CD465}" srcOrd="1" destOrd="0" parTransId="{2065FF5B-4545-4821-A4CB-1263A4877911}" sibTransId="{CF1F5F69-2842-4A8E-8A3D-B786489778D9}"/>
    <dgm:cxn modelId="{642CCDDD-FF2F-4673-8CB1-310D6E8C9033}" type="presOf" srcId="{C3E91844-51B7-4CEE-B8F2-249C5ED2426E}" destId="{F177C7B7-D4A6-4510-89F8-7A1B15E34D01}" srcOrd="0" destOrd="0" presId="urn:microsoft.com/office/officeart/2005/8/layout/venn2"/>
    <dgm:cxn modelId="{B6EFAB06-BDB9-489D-B049-E493AB0671D1}" type="presParOf" srcId="{D336EFD8-1394-435A-957C-AD7A3EDB291D}" destId="{ACD6AF07-B447-4295-9858-155AB5B06F8E}" srcOrd="0" destOrd="0" presId="urn:microsoft.com/office/officeart/2005/8/layout/venn2"/>
    <dgm:cxn modelId="{6518BB5E-AEDC-4CA1-BE3D-416C6AB70066}" type="presParOf" srcId="{ACD6AF07-B447-4295-9858-155AB5B06F8E}" destId="{B8263EEC-5FF8-49DA-8D98-3AC8A2E08031}" srcOrd="0" destOrd="0" presId="urn:microsoft.com/office/officeart/2005/8/layout/venn2"/>
    <dgm:cxn modelId="{2D486BFA-D02E-4FBC-AE2F-D02C6D906888}" type="presParOf" srcId="{ACD6AF07-B447-4295-9858-155AB5B06F8E}" destId="{C3F590B0-2034-437B-A9F2-BE99E90B8719}" srcOrd="1" destOrd="0" presId="urn:microsoft.com/office/officeart/2005/8/layout/venn2"/>
    <dgm:cxn modelId="{6229D9CF-DC6E-4E5B-9198-41716A29DA42}" type="presParOf" srcId="{D336EFD8-1394-435A-957C-AD7A3EDB291D}" destId="{A7479ED2-B07D-4C0A-BA8B-6ECFF175ACA1}" srcOrd="1" destOrd="0" presId="urn:microsoft.com/office/officeart/2005/8/layout/venn2"/>
    <dgm:cxn modelId="{EB84C807-907E-4B0E-B46E-09AAE6521474}" type="presParOf" srcId="{A7479ED2-B07D-4C0A-BA8B-6ECFF175ACA1}" destId="{8A3CB8A4-E055-4BF2-B0E6-45A23E1E4EA9}" srcOrd="0" destOrd="0" presId="urn:microsoft.com/office/officeart/2005/8/layout/venn2"/>
    <dgm:cxn modelId="{96C6DF2A-6170-4E75-9B4B-24EC27AB2D1E}" type="presParOf" srcId="{A7479ED2-B07D-4C0A-BA8B-6ECFF175ACA1}" destId="{240D6941-926C-48CA-9DE7-2499D1680972}" srcOrd="1" destOrd="0" presId="urn:microsoft.com/office/officeart/2005/8/layout/venn2"/>
    <dgm:cxn modelId="{27DE7262-D0F4-4C9D-8E6A-5E5BE19B9524}" type="presParOf" srcId="{D336EFD8-1394-435A-957C-AD7A3EDB291D}" destId="{865BA71F-E98E-41DF-86F3-51A2BD1E21B7}" srcOrd="2" destOrd="0" presId="urn:microsoft.com/office/officeart/2005/8/layout/venn2"/>
    <dgm:cxn modelId="{096DEEF6-EDBB-4041-85F4-11A4CB5EB808}" type="presParOf" srcId="{865BA71F-E98E-41DF-86F3-51A2BD1E21B7}" destId="{F177C7B7-D4A6-4510-89F8-7A1B15E34D01}" srcOrd="0" destOrd="0" presId="urn:microsoft.com/office/officeart/2005/8/layout/venn2"/>
    <dgm:cxn modelId="{8AA549C3-61B0-477B-8A6E-8DBA2EDF2674}" type="presParOf" srcId="{865BA71F-E98E-41DF-86F3-51A2BD1E21B7}" destId="{B12A3F49-DC24-4F96-A494-D70AC3258246}"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378253-C5B0-4CDB-8827-21D1527A096C}"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GB"/>
        </a:p>
      </dgm:t>
    </dgm:pt>
    <dgm:pt modelId="{1A18FFA2-A1E3-4FA5-B8C8-C2092925CC5A}">
      <dgm:prSet custT="1"/>
      <dgm:spPr/>
      <dgm:t>
        <a:bodyPr/>
        <a:lstStyle/>
        <a:p>
          <a:pPr rtl="0"/>
          <a:r>
            <a:rPr lang="en-GB" sz="1600" b="1" i="0">
              <a:latin typeface="+mn-lt"/>
            </a:rPr>
            <a:t>EECS Rules</a:t>
          </a:r>
        </a:p>
      </dgm:t>
    </dgm:pt>
    <dgm:pt modelId="{0C174802-69BD-4D33-B1D9-8470EC1821FA}" type="parTrans" cxnId="{3D363F65-5BD2-4B58-8925-76E4D1C00D1E}">
      <dgm:prSet/>
      <dgm:spPr/>
      <dgm:t>
        <a:bodyPr/>
        <a:lstStyle/>
        <a:p>
          <a:endParaRPr lang="en-GB"/>
        </a:p>
      </dgm:t>
    </dgm:pt>
    <dgm:pt modelId="{B436E56C-C5CA-44D9-91B8-00B866E276EE}" type="sibTrans" cxnId="{3D363F65-5BD2-4B58-8925-76E4D1C00D1E}">
      <dgm:prSet/>
      <dgm:spPr/>
      <dgm:t>
        <a:bodyPr/>
        <a:lstStyle/>
        <a:p>
          <a:endParaRPr lang="en-GB"/>
        </a:p>
      </dgm:t>
    </dgm:pt>
    <dgm:pt modelId="{106C5466-85E7-4C63-BB81-1B893A078222}">
      <dgm:prSet custT="1"/>
      <dgm:spPr/>
      <dgm:t>
        <a:bodyPr/>
        <a:lstStyle/>
        <a:p>
          <a:pPr marL="396000" rtl="0">
            <a:spcBef>
              <a:spcPts val="0"/>
            </a:spcBef>
            <a:buFont typeface="Wingdings" panose="05000000000000000000" pitchFamily="2" charset="2"/>
            <a:buChar char="ü"/>
            <a:tabLst>
              <a:tab pos="361950" algn="l"/>
            </a:tabLst>
          </a:pPr>
          <a:r>
            <a:rPr lang="en-GB" sz="1000" b="0" i="0">
              <a:solidFill>
                <a:schemeClr val="accent2"/>
              </a:solidFill>
              <a:latin typeface="+mn-lt"/>
            </a:rPr>
            <a:t>Core principles – objectives &amp; aspirations</a:t>
          </a:r>
        </a:p>
      </dgm:t>
    </dgm:pt>
    <dgm:pt modelId="{DBE8045E-0B1B-49B8-9B8D-EF6EEA498F38}" type="parTrans" cxnId="{AA684072-9963-45A2-92ED-6274EDAE8045}">
      <dgm:prSet/>
      <dgm:spPr/>
      <dgm:t>
        <a:bodyPr/>
        <a:lstStyle/>
        <a:p>
          <a:endParaRPr lang="en-GB"/>
        </a:p>
      </dgm:t>
    </dgm:pt>
    <dgm:pt modelId="{5EA40FF4-1ECF-49E9-8BB4-0FD6A8EAF243}" type="sibTrans" cxnId="{AA684072-9963-45A2-92ED-6274EDAE8045}">
      <dgm:prSet/>
      <dgm:spPr/>
      <dgm:t>
        <a:bodyPr/>
        <a:lstStyle/>
        <a:p>
          <a:endParaRPr lang="en-GB"/>
        </a:p>
      </dgm:t>
    </dgm:pt>
    <dgm:pt modelId="{FA6B6C3D-EB0E-4297-84C4-EEAEE2C162A7}">
      <dgm:prSet custT="1"/>
      <dgm:spPr/>
      <dgm:t>
        <a:bodyPr/>
        <a:lstStyle/>
        <a:p>
          <a:pPr marL="396000" rtl="0">
            <a:spcBef>
              <a:spcPts val="0"/>
            </a:spcBef>
            <a:buFont typeface="Wingdings" panose="05000000000000000000" pitchFamily="2" charset="2"/>
            <a:buChar char="ü"/>
            <a:tabLst>
              <a:tab pos="361950" algn="l"/>
            </a:tabLst>
          </a:pPr>
          <a:r>
            <a:rPr lang="en-GB" sz="1000" b="0" i="0">
              <a:solidFill>
                <a:schemeClr val="accent2"/>
              </a:solidFill>
              <a:latin typeface="+mn-lt"/>
            </a:rPr>
            <a:t>Plant registration</a:t>
          </a:r>
        </a:p>
      </dgm:t>
    </dgm:pt>
    <dgm:pt modelId="{D0F0303D-E060-4F98-B25B-A501D2EF6C42}" type="parTrans" cxnId="{8A73A5A2-397C-4107-B6CD-E9E0C644F763}">
      <dgm:prSet/>
      <dgm:spPr/>
      <dgm:t>
        <a:bodyPr/>
        <a:lstStyle/>
        <a:p>
          <a:endParaRPr lang="en-GB"/>
        </a:p>
      </dgm:t>
    </dgm:pt>
    <dgm:pt modelId="{E9EA4DBA-C539-4E7C-92ED-2DBEF61FF5FA}" type="sibTrans" cxnId="{8A73A5A2-397C-4107-B6CD-E9E0C644F763}">
      <dgm:prSet/>
      <dgm:spPr/>
      <dgm:t>
        <a:bodyPr/>
        <a:lstStyle/>
        <a:p>
          <a:endParaRPr lang="en-GB"/>
        </a:p>
      </dgm:t>
    </dgm:pt>
    <dgm:pt modelId="{7A3D50D6-4E9F-4F8A-856C-49229652D378}">
      <dgm:prSet custT="1"/>
      <dgm:spPr/>
      <dgm:t>
        <a:bodyPr/>
        <a:lstStyle/>
        <a:p>
          <a:pPr marL="171450" rtl="0">
            <a:spcBef>
              <a:spcPct val="0"/>
            </a:spcBef>
          </a:pPr>
          <a:r>
            <a:rPr lang="en-GB" sz="1200" b="0" i="0">
              <a:latin typeface="+mn-lt"/>
            </a:rPr>
            <a:t>EECS participation rules</a:t>
          </a:r>
        </a:p>
      </dgm:t>
    </dgm:pt>
    <dgm:pt modelId="{64F3568C-F2AE-43F8-AACD-0C9A4508AA54}" type="parTrans" cxnId="{460FA41D-A522-418A-B070-BDAC200A3F4E}">
      <dgm:prSet/>
      <dgm:spPr/>
      <dgm:t>
        <a:bodyPr/>
        <a:lstStyle/>
        <a:p>
          <a:endParaRPr lang="en-GB"/>
        </a:p>
      </dgm:t>
    </dgm:pt>
    <dgm:pt modelId="{F73DFE97-5679-49F2-BC03-7425BF7B7A93}" type="sibTrans" cxnId="{460FA41D-A522-418A-B070-BDAC200A3F4E}">
      <dgm:prSet/>
      <dgm:spPr/>
      <dgm:t>
        <a:bodyPr/>
        <a:lstStyle/>
        <a:p>
          <a:endParaRPr lang="en-GB"/>
        </a:p>
      </dgm:t>
    </dgm:pt>
    <dgm:pt modelId="{04CF3438-ED4C-4972-BB09-37B081A95E4C}">
      <dgm:prSet custT="1"/>
      <dgm:spPr/>
      <dgm:t>
        <a:bodyPr/>
        <a:lstStyle/>
        <a:p>
          <a:pPr marL="396000" rtl="0">
            <a:spcBef>
              <a:spcPct val="0"/>
            </a:spcBef>
            <a:buFont typeface="Wingdings" panose="05000000000000000000" pitchFamily="2" charset="2"/>
            <a:buChar char="ü"/>
          </a:pPr>
          <a:r>
            <a:rPr lang="en-GB" sz="1000" b="0" i="0">
              <a:latin typeface="+mn-lt"/>
            </a:rPr>
            <a:t>Membership, admission, compliance, disputes &amp; change</a:t>
          </a:r>
        </a:p>
      </dgm:t>
    </dgm:pt>
    <dgm:pt modelId="{C2585F35-4B15-4A8A-9AAD-F894CDBABE9B}" type="parTrans" cxnId="{0338D214-6884-49B6-9EB8-931D5EDFBF68}">
      <dgm:prSet/>
      <dgm:spPr/>
      <dgm:t>
        <a:bodyPr/>
        <a:lstStyle/>
        <a:p>
          <a:endParaRPr lang="en-GB"/>
        </a:p>
      </dgm:t>
    </dgm:pt>
    <dgm:pt modelId="{7B310148-F4B4-44B6-A7E3-92F1F05FA338}" type="sibTrans" cxnId="{0338D214-6884-49B6-9EB8-931D5EDFBF68}">
      <dgm:prSet/>
      <dgm:spPr/>
      <dgm:t>
        <a:bodyPr/>
        <a:lstStyle/>
        <a:p>
          <a:endParaRPr lang="en-GB"/>
        </a:p>
      </dgm:t>
    </dgm:pt>
    <dgm:pt modelId="{21A3D56F-F240-4F4B-9BCC-EB39644D8159}">
      <dgm:prSet custT="1"/>
      <dgm:spPr/>
      <dgm:t>
        <a:bodyPr/>
        <a:lstStyle/>
        <a:p>
          <a:pPr marL="171450" rtl="0">
            <a:spcBef>
              <a:spcPct val="0"/>
            </a:spcBef>
          </a:pPr>
          <a:r>
            <a:rPr lang="en-GB" sz="1200" b="0" i="0">
              <a:solidFill>
                <a:schemeClr val="accent2"/>
              </a:solidFill>
              <a:latin typeface="+mn-lt"/>
            </a:rPr>
            <a:t>Scheme specific rules</a:t>
          </a:r>
        </a:p>
      </dgm:t>
    </dgm:pt>
    <dgm:pt modelId="{A3874A86-E8E1-4CA8-A57B-1F5CB9D6551D}" type="parTrans" cxnId="{A29BD233-B432-4315-91B3-F394E3AEF135}">
      <dgm:prSet/>
      <dgm:spPr/>
      <dgm:t>
        <a:bodyPr/>
        <a:lstStyle/>
        <a:p>
          <a:endParaRPr lang="en-GB"/>
        </a:p>
      </dgm:t>
    </dgm:pt>
    <dgm:pt modelId="{7C44D86C-D642-4AC0-877E-2C3E6F4A4516}" type="sibTrans" cxnId="{A29BD233-B432-4315-91B3-F394E3AEF135}">
      <dgm:prSet/>
      <dgm:spPr/>
      <dgm:t>
        <a:bodyPr/>
        <a:lstStyle/>
        <a:p>
          <a:endParaRPr lang="en-GB"/>
        </a:p>
      </dgm:t>
    </dgm:pt>
    <dgm:pt modelId="{6474D7D7-7B74-4F19-B22C-F63C738D7400}">
      <dgm:prSet custT="1"/>
      <dgm:spPr/>
      <dgm:t>
        <a:bodyPr/>
        <a:lstStyle/>
        <a:p>
          <a:pPr rtl="0"/>
          <a:r>
            <a:rPr lang="en-GB" sz="1600" b="1" i="0">
              <a:latin typeface="+mn-lt"/>
            </a:rPr>
            <a:t>Detail</a:t>
          </a:r>
        </a:p>
        <a:p>
          <a:pPr rtl="0"/>
          <a:r>
            <a:rPr lang="en-GB" sz="1200" b="1" i="1">
              <a:latin typeface="+mn-lt"/>
            </a:rPr>
            <a:t>“subsidiary documents”</a:t>
          </a:r>
        </a:p>
      </dgm:t>
    </dgm:pt>
    <dgm:pt modelId="{87357953-A762-467F-862F-507241AEBE50}" type="parTrans" cxnId="{097450FE-9F86-4D60-A478-38560CBE2BC5}">
      <dgm:prSet/>
      <dgm:spPr/>
      <dgm:t>
        <a:bodyPr/>
        <a:lstStyle/>
        <a:p>
          <a:endParaRPr lang="en-GB"/>
        </a:p>
      </dgm:t>
    </dgm:pt>
    <dgm:pt modelId="{6835A704-3A3F-4272-990A-7F538B0B4AF6}" type="sibTrans" cxnId="{097450FE-9F86-4D60-A478-38560CBE2BC5}">
      <dgm:prSet/>
      <dgm:spPr/>
      <dgm:t>
        <a:bodyPr/>
        <a:lstStyle/>
        <a:p>
          <a:endParaRPr lang="en-GB"/>
        </a:p>
      </dgm:t>
    </dgm:pt>
    <dgm:pt modelId="{B5F63056-8693-4F7E-A49D-D5A49C53654F}">
      <dgm:prSet custT="1"/>
      <dgm:spPr/>
      <dgm:t>
        <a:bodyPr/>
        <a:lstStyle/>
        <a:p>
          <a:pPr rtl="0"/>
          <a:r>
            <a:rPr lang="en-GB" sz="1200" b="0" i="0">
              <a:latin typeface="+mn-lt"/>
            </a:rPr>
            <a:t>Decision-making – disputes, voting etc</a:t>
          </a:r>
        </a:p>
      </dgm:t>
    </dgm:pt>
    <dgm:pt modelId="{CBC09EDC-44CC-436D-BE71-AEE3D279EBE0}" type="parTrans" cxnId="{FBC90409-98AF-4A38-9793-110F7BE55ACE}">
      <dgm:prSet/>
      <dgm:spPr/>
      <dgm:t>
        <a:bodyPr/>
        <a:lstStyle/>
        <a:p>
          <a:endParaRPr lang="en-GB"/>
        </a:p>
      </dgm:t>
    </dgm:pt>
    <dgm:pt modelId="{BED9AE9D-D773-4EBD-A864-619FE3DFCDB2}" type="sibTrans" cxnId="{FBC90409-98AF-4A38-9793-110F7BE55ACE}">
      <dgm:prSet/>
      <dgm:spPr/>
      <dgm:t>
        <a:bodyPr/>
        <a:lstStyle/>
        <a:p>
          <a:endParaRPr lang="en-GB"/>
        </a:p>
      </dgm:t>
    </dgm:pt>
    <dgm:pt modelId="{02821456-B052-4A4C-8AE8-E1BF2B545A96}">
      <dgm:prSet custT="1"/>
      <dgm:spPr/>
      <dgm:t>
        <a:bodyPr/>
        <a:lstStyle/>
        <a:p>
          <a:pPr rtl="0"/>
          <a:r>
            <a:rPr lang="en-GB" sz="1200" b="0" i="0">
              <a:effectLst/>
              <a:latin typeface="+mn-lt"/>
            </a:rPr>
            <a:t>Registry system &amp; networking standards</a:t>
          </a:r>
        </a:p>
      </dgm:t>
    </dgm:pt>
    <dgm:pt modelId="{E21BF2B5-16DB-4D7B-8CBE-EDEF2C63AFD7}" type="parTrans" cxnId="{A25B1CDB-2764-4BE4-BB23-C98128D97DF4}">
      <dgm:prSet/>
      <dgm:spPr/>
      <dgm:t>
        <a:bodyPr/>
        <a:lstStyle/>
        <a:p>
          <a:endParaRPr lang="en-GB"/>
        </a:p>
      </dgm:t>
    </dgm:pt>
    <dgm:pt modelId="{71CE1B3D-C5CC-4C30-872A-A409F4D6A1AB}" type="sibTrans" cxnId="{A25B1CDB-2764-4BE4-BB23-C98128D97DF4}">
      <dgm:prSet/>
      <dgm:spPr/>
      <dgm:t>
        <a:bodyPr/>
        <a:lstStyle/>
        <a:p>
          <a:endParaRPr lang="en-GB"/>
        </a:p>
      </dgm:t>
    </dgm:pt>
    <dgm:pt modelId="{693AFF13-848C-42F5-B932-5132353A0C52}">
      <dgm:prSet custT="1"/>
      <dgm:spPr/>
      <dgm:t>
        <a:bodyPr/>
        <a:lstStyle/>
        <a:p>
          <a:pPr rtl="0"/>
          <a:r>
            <a:rPr lang="en-GB" sz="1200" b="0" i="0">
              <a:latin typeface="+mn-lt"/>
            </a:rPr>
            <a:t>Approval of agents</a:t>
          </a:r>
        </a:p>
      </dgm:t>
    </dgm:pt>
    <dgm:pt modelId="{25315733-B906-4245-BCB2-50FFCB98727D}" type="parTrans" cxnId="{0A8A9A6D-5DD0-422F-A199-441BF94ED377}">
      <dgm:prSet/>
      <dgm:spPr/>
      <dgm:t>
        <a:bodyPr/>
        <a:lstStyle/>
        <a:p>
          <a:endParaRPr lang="en-GB"/>
        </a:p>
      </dgm:t>
    </dgm:pt>
    <dgm:pt modelId="{F2A7B170-C85D-4A0B-84E8-AF45F7D6E33D}" type="sibTrans" cxnId="{0A8A9A6D-5DD0-422F-A199-441BF94ED377}">
      <dgm:prSet/>
      <dgm:spPr/>
      <dgm:t>
        <a:bodyPr/>
        <a:lstStyle/>
        <a:p>
          <a:endParaRPr lang="en-GB"/>
        </a:p>
      </dgm:t>
    </dgm:pt>
    <dgm:pt modelId="{5BDA705C-FF2E-486B-B1BE-D063455A3669}">
      <dgm:prSet custT="1"/>
      <dgm:spPr/>
      <dgm:t>
        <a:bodyPr/>
        <a:lstStyle/>
        <a:p>
          <a:pPr rtl="0"/>
          <a:r>
            <a:rPr lang="en-GB" sz="1200" b="0" i="0">
              <a:latin typeface="+mn-lt"/>
            </a:rPr>
            <a:t>Change management</a:t>
          </a:r>
        </a:p>
      </dgm:t>
    </dgm:pt>
    <dgm:pt modelId="{EB58B636-1CEB-4EB0-B74F-F1B92FBCF013}" type="parTrans" cxnId="{F37DC138-E677-4FBF-AE8E-51659B3E61EA}">
      <dgm:prSet/>
      <dgm:spPr/>
      <dgm:t>
        <a:bodyPr/>
        <a:lstStyle/>
        <a:p>
          <a:endParaRPr lang="en-GB"/>
        </a:p>
      </dgm:t>
    </dgm:pt>
    <dgm:pt modelId="{AD41530A-8438-43CA-B9B5-426664383600}" type="sibTrans" cxnId="{F37DC138-E677-4FBF-AE8E-51659B3E61EA}">
      <dgm:prSet/>
      <dgm:spPr/>
      <dgm:t>
        <a:bodyPr/>
        <a:lstStyle/>
        <a:p>
          <a:endParaRPr lang="en-GB"/>
        </a:p>
      </dgm:t>
    </dgm:pt>
    <dgm:pt modelId="{18C3C777-1254-47B1-956E-1768A41B5437}">
      <dgm:prSet custT="1"/>
      <dgm:spPr/>
      <dgm:t>
        <a:bodyPr/>
        <a:lstStyle/>
        <a:p>
          <a:pPr rtl="0"/>
          <a:r>
            <a:rPr lang="en-GB" sz="1200" b="0" i="0">
              <a:latin typeface="+mn-lt"/>
            </a:rPr>
            <a:t>Assignment of codes</a:t>
          </a:r>
        </a:p>
      </dgm:t>
    </dgm:pt>
    <dgm:pt modelId="{BE33E4FE-A450-4DE1-A396-DDEE746C3BF4}" type="parTrans" cxnId="{69FB93FF-CD38-4ECD-BDB6-B447BCD0CAA8}">
      <dgm:prSet/>
      <dgm:spPr/>
      <dgm:t>
        <a:bodyPr/>
        <a:lstStyle/>
        <a:p>
          <a:endParaRPr lang="en-GB"/>
        </a:p>
      </dgm:t>
    </dgm:pt>
    <dgm:pt modelId="{7DD94DA1-B979-441C-B007-C3977ABA2965}" type="sibTrans" cxnId="{69FB93FF-CD38-4ECD-BDB6-B447BCD0CAA8}">
      <dgm:prSet/>
      <dgm:spPr/>
      <dgm:t>
        <a:bodyPr/>
        <a:lstStyle/>
        <a:p>
          <a:endParaRPr lang="en-GB"/>
        </a:p>
      </dgm:t>
    </dgm:pt>
    <dgm:pt modelId="{4F54FAC2-8F13-4FFF-A508-E901FCEED932}">
      <dgm:prSet custT="1"/>
      <dgm:spPr/>
      <dgm:t>
        <a:bodyPr/>
        <a:lstStyle/>
        <a:p>
          <a:pPr rtl="0"/>
          <a:r>
            <a:rPr lang="en-GB" sz="1200" b="0" i="0">
              <a:latin typeface="+mn-lt"/>
            </a:rPr>
            <a:t>Audit &amp; periodic reviews</a:t>
          </a:r>
        </a:p>
      </dgm:t>
    </dgm:pt>
    <dgm:pt modelId="{0A420938-E4E8-47BC-B44A-7B1A3C1F5FA6}" type="parTrans" cxnId="{594FAFB0-BCD7-44DA-B637-BC1E48BECF89}">
      <dgm:prSet/>
      <dgm:spPr/>
      <dgm:t>
        <a:bodyPr/>
        <a:lstStyle/>
        <a:p>
          <a:endParaRPr lang="en-GB"/>
        </a:p>
      </dgm:t>
    </dgm:pt>
    <dgm:pt modelId="{960942B1-3616-4D60-AE4B-B13EDD2558FE}" type="sibTrans" cxnId="{594FAFB0-BCD7-44DA-B637-BC1E48BECF89}">
      <dgm:prSet/>
      <dgm:spPr/>
      <dgm:t>
        <a:bodyPr/>
        <a:lstStyle/>
        <a:p>
          <a:endParaRPr lang="en-GB"/>
        </a:p>
      </dgm:t>
    </dgm:pt>
    <dgm:pt modelId="{C425FE5C-CEDE-4BB6-922D-5570CA9F5971}">
      <dgm:prSet custT="1"/>
      <dgm:spPr/>
      <dgm:t>
        <a:bodyPr/>
        <a:lstStyle/>
        <a:p>
          <a:pPr rtl="0"/>
          <a:r>
            <a:rPr lang="en-GB" sz="1600" b="1" i="0">
              <a:latin typeface="+mn-lt"/>
            </a:rPr>
            <a:t>Dynamic information </a:t>
          </a:r>
        </a:p>
        <a:p>
          <a:pPr rtl="0"/>
          <a:r>
            <a:rPr lang="en-GB" sz="1200" b="1" i="1">
              <a:latin typeface="+mn-lt"/>
            </a:rPr>
            <a:t>“fact sheets”</a:t>
          </a:r>
        </a:p>
      </dgm:t>
    </dgm:pt>
    <dgm:pt modelId="{0D8038E6-A7B6-43A7-A201-C42E71E5A1B2}" type="parTrans" cxnId="{44EAF24E-BA71-4CD1-8DC4-963BD0C49B81}">
      <dgm:prSet/>
      <dgm:spPr/>
      <dgm:t>
        <a:bodyPr/>
        <a:lstStyle/>
        <a:p>
          <a:endParaRPr lang="en-GB"/>
        </a:p>
      </dgm:t>
    </dgm:pt>
    <dgm:pt modelId="{09C870D9-7B01-43A4-BDDA-88E412E5FDC7}" type="sibTrans" cxnId="{44EAF24E-BA71-4CD1-8DC4-963BD0C49B81}">
      <dgm:prSet/>
      <dgm:spPr/>
      <dgm:t>
        <a:bodyPr/>
        <a:lstStyle/>
        <a:p>
          <a:endParaRPr lang="en-GB"/>
        </a:p>
      </dgm:t>
    </dgm:pt>
    <dgm:pt modelId="{3979D504-2B6C-43DA-B114-EBF4EE2BB66C}">
      <dgm:prSet custT="1"/>
      <dgm:spPr/>
      <dgm:t>
        <a:bodyPr/>
        <a:lstStyle/>
        <a:p>
          <a:pPr rtl="0"/>
          <a:r>
            <a:rPr lang="en-GB" sz="1200" b="0" i="0">
              <a:latin typeface="+mn-lt"/>
            </a:rPr>
            <a:t>Addresses, membership details, codes, guidelines ...</a:t>
          </a:r>
        </a:p>
      </dgm:t>
    </dgm:pt>
    <dgm:pt modelId="{C0496475-12E6-41D7-BAC3-3CC190ADFD4A}" type="parTrans" cxnId="{89438877-BBEF-405D-AA10-15A681B6C88C}">
      <dgm:prSet/>
      <dgm:spPr/>
      <dgm:t>
        <a:bodyPr/>
        <a:lstStyle/>
        <a:p>
          <a:endParaRPr lang="en-GB"/>
        </a:p>
      </dgm:t>
    </dgm:pt>
    <dgm:pt modelId="{B10F5F4B-4336-43B0-B582-1F6E866D8B03}" type="sibTrans" cxnId="{89438877-BBEF-405D-AA10-15A681B6C88C}">
      <dgm:prSet/>
      <dgm:spPr/>
      <dgm:t>
        <a:bodyPr/>
        <a:lstStyle/>
        <a:p>
          <a:endParaRPr lang="en-GB"/>
        </a:p>
      </dgm:t>
    </dgm:pt>
    <dgm:pt modelId="{46112EA4-9854-4924-A72F-38203CBB71BD}">
      <dgm:prSet custT="1"/>
      <dgm:spPr/>
      <dgm:t>
        <a:bodyPr/>
        <a:lstStyle/>
        <a:p>
          <a:pPr rtl="0"/>
          <a:r>
            <a:rPr lang="en-GB" sz="1600" b="1" i="0">
              <a:latin typeface="+mn-lt"/>
            </a:rPr>
            <a:t>Domain protocols</a:t>
          </a:r>
        </a:p>
      </dgm:t>
    </dgm:pt>
    <dgm:pt modelId="{9E775962-FA29-407C-A522-6773DAB5B546}" type="parTrans" cxnId="{3C90D691-67A4-45A4-9158-01C2CA9D2F98}">
      <dgm:prSet/>
      <dgm:spPr/>
      <dgm:t>
        <a:bodyPr/>
        <a:lstStyle/>
        <a:p>
          <a:endParaRPr lang="en-GB"/>
        </a:p>
      </dgm:t>
    </dgm:pt>
    <dgm:pt modelId="{6FDBA0B6-B6D0-4A0F-BA0F-7C965EB261BD}" type="sibTrans" cxnId="{3C90D691-67A4-45A4-9158-01C2CA9D2F98}">
      <dgm:prSet/>
      <dgm:spPr/>
      <dgm:t>
        <a:bodyPr/>
        <a:lstStyle/>
        <a:p>
          <a:endParaRPr lang="en-GB"/>
        </a:p>
      </dgm:t>
    </dgm:pt>
    <dgm:pt modelId="{417633C8-0944-45C9-8345-58C9E4CD65FC}">
      <dgm:prSet custT="1"/>
      <dgm:spPr/>
      <dgm:t>
        <a:bodyPr/>
        <a:lstStyle/>
        <a:p>
          <a:pPr marL="396000" rtl="0">
            <a:spcBef>
              <a:spcPts val="0"/>
            </a:spcBef>
            <a:buFont typeface="Wingdings" panose="05000000000000000000" pitchFamily="2" charset="2"/>
            <a:buChar char="ü"/>
            <a:tabLst>
              <a:tab pos="361950" algn="l"/>
            </a:tabLst>
          </a:pPr>
          <a:r>
            <a:rPr lang="en-GB" sz="1000" b="0" i="0">
              <a:solidFill>
                <a:schemeClr val="accent2"/>
              </a:solidFill>
              <a:latin typeface="+mn-lt"/>
            </a:rPr>
            <a:t>Certificate issue, transfer and cancellation</a:t>
          </a:r>
        </a:p>
      </dgm:t>
    </dgm:pt>
    <dgm:pt modelId="{B9816A07-320D-4339-B81F-2B19E3D9F21F}" type="parTrans" cxnId="{A3295994-D786-4595-9461-414AF1AB11AF}">
      <dgm:prSet/>
      <dgm:spPr/>
      <dgm:t>
        <a:bodyPr/>
        <a:lstStyle/>
        <a:p>
          <a:endParaRPr lang="en-GB"/>
        </a:p>
      </dgm:t>
    </dgm:pt>
    <dgm:pt modelId="{1EE3AB0B-FC6E-42A1-B7E6-46416283A9F2}" type="sibTrans" cxnId="{A3295994-D786-4595-9461-414AF1AB11AF}">
      <dgm:prSet/>
      <dgm:spPr/>
      <dgm:t>
        <a:bodyPr/>
        <a:lstStyle/>
        <a:p>
          <a:endParaRPr lang="en-GB"/>
        </a:p>
      </dgm:t>
    </dgm:pt>
    <dgm:pt modelId="{4B93B286-8A23-4827-BF5C-A4C1BA3C29B3}">
      <dgm:prSet custT="1"/>
      <dgm:spPr/>
      <dgm:t>
        <a:bodyPr/>
        <a:lstStyle/>
        <a:p>
          <a:pPr marL="396000" rtl="0">
            <a:spcBef>
              <a:spcPct val="0"/>
            </a:spcBef>
            <a:buFont typeface="Wingdings" panose="05000000000000000000" pitchFamily="2" charset="2"/>
            <a:buChar char="ü"/>
          </a:pPr>
          <a:r>
            <a:rPr lang="en-GB" sz="1000" b="0" i="0">
              <a:solidFill>
                <a:schemeClr val="accent2"/>
              </a:solidFill>
              <a:latin typeface="+mn-lt"/>
            </a:rPr>
            <a:t>E.g., electricity, gas ...</a:t>
          </a:r>
        </a:p>
      </dgm:t>
    </dgm:pt>
    <dgm:pt modelId="{48A0B138-A975-46A0-8DEC-948E876B7596}" type="parTrans" cxnId="{7DC63F2F-DCFE-4FFC-B122-EF94D97B798E}">
      <dgm:prSet/>
      <dgm:spPr/>
      <dgm:t>
        <a:bodyPr/>
        <a:lstStyle/>
        <a:p>
          <a:endParaRPr lang="en-GB"/>
        </a:p>
      </dgm:t>
    </dgm:pt>
    <dgm:pt modelId="{D3BE3B8D-AE1D-46A7-8CC7-4088398C94FD}" type="sibTrans" cxnId="{7DC63F2F-DCFE-4FFC-B122-EF94D97B798E}">
      <dgm:prSet/>
      <dgm:spPr/>
      <dgm:t>
        <a:bodyPr/>
        <a:lstStyle/>
        <a:p>
          <a:endParaRPr lang="en-GB"/>
        </a:p>
      </dgm:t>
    </dgm:pt>
    <dgm:pt modelId="{5D3BC025-66BD-464F-B257-CFACB2DADBEA}">
      <dgm:prSet custT="1"/>
      <dgm:spPr/>
      <dgm:t>
        <a:bodyPr/>
        <a:lstStyle/>
        <a:p>
          <a:pPr rtl="0"/>
          <a:r>
            <a:rPr lang="en-GB" sz="1200" b="0" i="0">
              <a:latin typeface="+mn-lt"/>
            </a:rPr>
            <a:t>Description of regulations in a specific country</a:t>
          </a:r>
        </a:p>
      </dgm:t>
    </dgm:pt>
    <dgm:pt modelId="{3D36F2F2-7D92-4BFD-A411-EA75AF4CCE8F}" type="parTrans" cxnId="{4C62E6FA-8DD4-424E-8D4A-AE3115BF5801}">
      <dgm:prSet/>
      <dgm:spPr/>
      <dgm:t>
        <a:bodyPr/>
        <a:lstStyle/>
        <a:p>
          <a:endParaRPr lang="en-GB"/>
        </a:p>
      </dgm:t>
    </dgm:pt>
    <dgm:pt modelId="{E87131E4-4EE7-4661-8AA6-0C5E0CC2AB9A}" type="sibTrans" cxnId="{4C62E6FA-8DD4-424E-8D4A-AE3115BF5801}">
      <dgm:prSet/>
      <dgm:spPr/>
      <dgm:t>
        <a:bodyPr/>
        <a:lstStyle/>
        <a:p>
          <a:endParaRPr lang="en-GB"/>
        </a:p>
      </dgm:t>
    </dgm:pt>
    <dgm:pt modelId="{90380240-CB4A-4B3E-8B15-817CCC3A8F4F}">
      <dgm:prSet custT="1"/>
      <dgm:spPr/>
      <dgm:t>
        <a:bodyPr/>
        <a:lstStyle/>
        <a:p>
          <a:pPr marL="171450" rtl="0">
            <a:spcBef>
              <a:spcPct val="0"/>
            </a:spcBef>
          </a:pPr>
          <a:r>
            <a:rPr lang="en-GB" sz="1200" b="0" i="0">
              <a:solidFill>
                <a:schemeClr val="accent2"/>
              </a:solidFill>
              <a:latin typeface="+mn-lt"/>
            </a:rPr>
            <a:t>Certificate Administration</a:t>
          </a:r>
        </a:p>
      </dgm:t>
    </dgm:pt>
    <dgm:pt modelId="{C49EABC4-E765-45D5-93BF-7539F20051CF}" type="parTrans" cxnId="{D14D4634-43A8-4760-B97A-FB50A2313518}">
      <dgm:prSet/>
      <dgm:spPr/>
      <dgm:t>
        <a:bodyPr/>
        <a:lstStyle/>
        <a:p>
          <a:endParaRPr lang="en-GB"/>
        </a:p>
      </dgm:t>
    </dgm:pt>
    <dgm:pt modelId="{89D2E17E-9C1F-4056-A636-5532E556345D}" type="sibTrans" cxnId="{D14D4634-43A8-4760-B97A-FB50A2313518}">
      <dgm:prSet/>
      <dgm:spPr/>
      <dgm:t>
        <a:bodyPr/>
        <a:lstStyle/>
        <a:p>
          <a:endParaRPr lang="en-GB"/>
        </a:p>
      </dgm:t>
    </dgm:pt>
    <dgm:pt modelId="{705DDF64-F4B5-4F4E-9B49-1916B3A38CF4}" type="pres">
      <dgm:prSet presAssocID="{15378253-C5B0-4CDB-8827-21D1527A096C}" presName="Name0" presStyleCnt="0">
        <dgm:presLayoutVars>
          <dgm:dir/>
          <dgm:animLvl val="lvl"/>
          <dgm:resizeHandles val="exact"/>
        </dgm:presLayoutVars>
      </dgm:prSet>
      <dgm:spPr/>
    </dgm:pt>
    <dgm:pt modelId="{43D485DC-4772-4D14-8C36-E7A072A9A7D3}" type="pres">
      <dgm:prSet presAssocID="{1A18FFA2-A1E3-4FA5-B8C8-C2092925CC5A}" presName="linNode" presStyleCnt="0"/>
      <dgm:spPr/>
    </dgm:pt>
    <dgm:pt modelId="{1FB400DE-93F3-45C7-9B2C-12DDD01467EE}" type="pres">
      <dgm:prSet presAssocID="{1A18FFA2-A1E3-4FA5-B8C8-C2092925CC5A}" presName="parentText" presStyleLbl="node1" presStyleIdx="0" presStyleCnt="4" custScaleY="169724">
        <dgm:presLayoutVars>
          <dgm:chMax val="1"/>
          <dgm:bulletEnabled val="1"/>
        </dgm:presLayoutVars>
      </dgm:prSet>
      <dgm:spPr/>
    </dgm:pt>
    <dgm:pt modelId="{FEEDEDF4-C2C6-486E-82FB-2A21978CC50C}" type="pres">
      <dgm:prSet presAssocID="{1A18FFA2-A1E3-4FA5-B8C8-C2092925CC5A}" presName="descendantText" presStyleLbl="alignAccFollowNode1" presStyleIdx="0" presStyleCnt="4" custScaleY="191618" custLinFactNeighborX="309" custLinFactNeighborY="-2256">
        <dgm:presLayoutVars>
          <dgm:bulletEnabled val="1"/>
        </dgm:presLayoutVars>
      </dgm:prSet>
      <dgm:spPr/>
    </dgm:pt>
    <dgm:pt modelId="{513E74F2-CB8E-474E-AAEA-964A40A3B36B}" type="pres">
      <dgm:prSet presAssocID="{B436E56C-C5CA-44D9-91B8-00B866E276EE}" presName="sp" presStyleCnt="0"/>
      <dgm:spPr/>
    </dgm:pt>
    <dgm:pt modelId="{510A3785-A0DA-41ED-A3BE-45DB904471E3}" type="pres">
      <dgm:prSet presAssocID="{6474D7D7-7B74-4F19-B22C-F63C738D7400}" presName="linNode" presStyleCnt="0"/>
      <dgm:spPr/>
    </dgm:pt>
    <dgm:pt modelId="{E226E373-3D39-4A1D-B000-CF1ABD390C71}" type="pres">
      <dgm:prSet presAssocID="{6474D7D7-7B74-4F19-B22C-F63C738D7400}" presName="parentText" presStyleLbl="node1" presStyleIdx="1" presStyleCnt="4" custScaleY="122198">
        <dgm:presLayoutVars>
          <dgm:chMax val="1"/>
          <dgm:bulletEnabled val="1"/>
        </dgm:presLayoutVars>
      </dgm:prSet>
      <dgm:spPr/>
    </dgm:pt>
    <dgm:pt modelId="{67DB95D8-63CB-4857-89A5-4E632D8247F4}" type="pres">
      <dgm:prSet presAssocID="{6474D7D7-7B74-4F19-B22C-F63C738D7400}" presName="descendantText" presStyleLbl="alignAccFollowNode1" presStyleIdx="1" presStyleCnt="4" custScaleY="143756" custLinFactNeighborX="533" custLinFactNeighborY="-1822">
        <dgm:presLayoutVars>
          <dgm:bulletEnabled val="1"/>
        </dgm:presLayoutVars>
      </dgm:prSet>
      <dgm:spPr/>
    </dgm:pt>
    <dgm:pt modelId="{81C3DB4E-2DA6-49AF-9C41-8229E70936FB}" type="pres">
      <dgm:prSet presAssocID="{6835A704-3A3F-4272-990A-7F538B0B4AF6}" presName="sp" presStyleCnt="0"/>
      <dgm:spPr/>
    </dgm:pt>
    <dgm:pt modelId="{44F2C236-E174-4FEB-A08C-8958EB56143F}" type="pres">
      <dgm:prSet presAssocID="{C425FE5C-CEDE-4BB6-922D-5570CA9F5971}" presName="linNode" presStyleCnt="0"/>
      <dgm:spPr/>
    </dgm:pt>
    <dgm:pt modelId="{B88D46DD-DCAE-4360-AFBE-05C61F4F8AE9}" type="pres">
      <dgm:prSet presAssocID="{C425FE5C-CEDE-4BB6-922D-5570CA9F5971}" presName="parentText" presStyleLbl="node1" presStyleIdx="2" presStyleCnt="4" custScaleY="70680">
        <dgm:presLayoutVars>
          <dgm:chMax val="1"/>
          <dgm:bulletEnabled val="1"/>
        </dgm:presLayoutVars>
      </dgm:prSet>
      <dgm:spPr/>
    </dgm:pt>
    <dgm:pt modelId="{8073DBAF-EB0F-496D-A4C3-3644A4F56417}" type="pres">
      <dgm:prSet presAssocID="{C425FE5C-CEDE-4BB6-922D-5570CA9F5971}" presName="descendantText" presStyleLbl="alignAccFollowNode1" presStyleIdx="2" presStyleCnt="4" custScaleY="39516">
        <dgm:presLayoutVars>
          <dgm:bulletEnabled val="1"/>
        </dgm:presLayoutVars>
      </dgm:prSet>
      <dgm:spPr/>
    </dgm:pt>
    <dgm:pt modelId="{9B997CE1-0112-48B4-8293-348758CE0A56}" type="pres">
      <dgm:prSet presAssocID="{09C870D9-7B01-43A4-BDDA-88E412E5FDC7}" presName="sp" presStyleCnt="0"/>
      <dgm:spPr/>
    </dgm:pt>
    <dgm:pt modelId="{805FF39F-9FD6-45BA-9B42-334BD31BF99A}" type="pres">
      <dgm:prSet presAssocID="{46112EA4-9854-4924-A72F-38203CBB71BD}" presName="linNode" presStyleCnt="0"/>
      <dgm:spPr/>
    </dgm:pt>
    <dgm:pt modelId="{0318C1E6-38D7-42B8-A1C3-553535C892EA}" type="pres">
      <dgm:prSet presAssocID="{46112EA4-9854-4924-A72F-38203CBB71BD}" presName="parentText" presStyleLbl="node1" presStyleIdx="3" presStyleCnt="4" custScaleY="48372">
        <dgm:presLayoutVars>
          <dgm:chMax val="1"/>
          <dgm:bulletEnabled val="1"/>
        </dgm:presLayoutVars>
      </dgm:prSet>
      <dgm:spPr/>
    </dgm:pt>
    <dgm:pt modelId="{69F7B8B6-2E41-425A-9CD5-36631CFD9C66}" type="pres">
      <dgm:prSet presAssocID="{46112EA4-9854-4924-A72F-38203CBB71BD}" presName="descendantText" presStyleLbl="alignAccFollowNode1" presStyleIdx="3" presStyleCnt="4" custScaleY="31475">
        <dgm:presLayoutVars>
          <dgm:bulletEnabled val="1"/>
        </dgm:presLayoutVars>
      </dgm:prSet>
      <dgm:spPr/>
    </dgm:pt>
  </dgm:ptLst>
  <dgm:cxnLst>
    <dgm:cxn modelId="{FBC90409-98AF-4A38-9793-110F7BE55ACE}" srcId="{6474D7D7-7B74-4F19-B22C-F63C738D7400}" destId="{B5F63056-8693-4F7E-A49D-D5A49C53654F}" srcOrd="0" destOrd="0" parTransId="{CBC09EDC-44CC-436D-BE71-AEE3D279EBE0}" sibTransId="{BED9AE9D-D773-4EBD-A864-619FE3DFCDB2}"/>
    <dgm:cxn modelId="{2DA23F10-0853-47BF-BABD-06E6172D2E15}" type="presOf" srcId="{6474D7D7-7B74-4F19-B22C-F63C738D7400}" destId="{E226E373-3D39-4A1D-B000-CF1ABD390C71}" srcOrd="0" destOrd="0" presId="urn:microsoft.com/office/officeart/2005/8/layout/vList5"/>
    <dgm:cxn modelId="{0338D214-6884-49B6-9EB8-931D5EDFBF68}" srcId="{7A3D50D6-4E9F-4F8A-856C-49229652D378}" destId="{04CF3438-ED4C-4972-BB09-37B081A95E4C}" srcOrd="0" destOrd="0" parTransId="{C2585F35-4B15-4A8A-9AAD-F894CDBABE9B}" sibTransId="{7B310148-F4B4-44B6-A7E3-92F1F05FA338}"/>
    <dgm:cxn modelId="{460FA41D-A522-418A-B070-BDAC200A3F4E}" srcId="{1A18FFA2-A1E3-4FA5-B8C8-C2092925CC5A}" destId="{7A3D50D6-4E9F-4F8A-856C-49229652D378}" srcOrd="1" destOrd="0" parTransId="{64F3568C-F2AE-43F8-AACD-0C9A4508AA54}" sibTransId="{F73DFE97-5679-49F2-BC03-7425BF7B7A93}"/>
    <dgm:cxn modelId="{2F03AA1D-EB68-41D7-87F0-A897DC728E3E}" type="presOf" srcId="{18C3C777-1254-47B1-956E-1768A41B5437}" destId="{67DB95D8-63CB-4857-89A5-4E632D8247F4}" srcOrd="0" destOrd="4" presId="urn:microsoft.com/office/officeart/2005/8/layout/vList5"/>
    <dgm:cxn modelId="{3ABE8A24-C30D-46F2-BBAB-D384ABD4E18F}" type="presOf" srcId="{C425FE5C-CEDE-4BB6-922D-5570CA9F5971}" destId="{B88D46DD-DCAE-4360-AFBE-05C61F4F8AE9}" srcOrd="0" destOrd="0" presId="urn:microsoft.com/office/officeart/2005/8/layout/vList5"/>
    <dgm:cxn modelId="{FA09072E-E1CB-4200-A646-A5F13AB30106}" type="presOf" srcId="{21A3D56F-F240-4F4B-9BCC-EB39644D8159}" destId="{FEEDEDF4-C2C6-486E-82FB-2A21978CC50C}" srcOrd="0" destOrd="6" presId="urn:microsoft.com/office/officeart/2005/8/layout/vList5"/>
    <dgm:cxn modelId="{7DC63F2F-DCFE-4FFC-B122-EF94D97B798E}" srcId="{21A3D56F-F240-4F4B-9BCC-EB39644D8159}" destId="{4B93B286-8A23-4827-BF5C-A4C1BA3C29B3}" srcOrd="0" destOrd="0" parTransId="{48A0B138-A975-46A0-8DEC-948E876B7596}" sibTransId="{D3BE3B8D-AE1D-46A7-8CC7-4088398C94FD}"/>
    <dgm:cxn modelId="{4A31B730-B666-49FE-BC1B-0535E69A8637}" type="presOf" srcId="{417633C8-0944-45C9-8345-58C9E4CD65FC}" destId="{FEEDEDF4-C2C6-486E-82FB-2A21978CC50C}" srcOrd="0" destOrd="3" presId="urn:microsoft.com/office/officeart/2005/8/layout/vList5"/>
    <dgm:cxn modelId="{A29BD233-B432-4315-91B3-F394E3AEF135}" srcId="{1A18FFA2-A1E3-4FA5-B8C8-C2092925CC5A}" destId="{21A3D56F-F240-4F4B-9BCC-EB39644D8159}" srcOrd="2" destOrd="0" parTransId="{A3874A86-E8E1-4CA8-A57B-1F5CB9D6551D}" sibTransId="{7C44D86C-D642-4AC0-877E-2C3E6F4A4516}"/>
    <dgm:cxn modelId="{D14D4634-43A8-4760-B97A-FB50A2313518}" srcId="{1A18FFA2-A1E3-4FA5-B8C8-C2092925CC5A}" destId="{90380240-CB4A-4B3E-8B15-817CCC3A8F4F}" srcOrd="0" destOrd="0" parTransId="{C49EABC4-E765-45D5-93BF-7539F20051CF}" sibTransId="{89D2E17E-9C1F-4056-A636-5532E556345D}"/>
    <dgm:cxn modelId="{1C8DFE36-7F0A-45DD-8DED-09B8B4C27488}" type="presOf" srcId="{46112EA4-9854-4924-A72F-38203CBB71BD}" destId="{0318C1E6-38D7-42B8-A1C3-553535C892EA}" srcOrd="0" destOrd="0" presId="urn:microsoft.com/office/officeart/2005/8/layout/vList5"/>
    <dgm:cxn modelId="{F37DC138-E677-4FBF-AE8E-51659B3E61EA}" srcId="{6474D7D7-7B74-4F19-B22C-F63C738D7400}" destId="{5BDA705C-FF2E-486B-B1BE-D063455A3669}" srcOrd="3" destOrd="0" parTransId="{EB58B636-1CEB-4EB0-B74F-F1B92FBCF013}" sibTransId="{AD41530A-8438-43CA-B9B5-426664383600}"/>
    <dgm:cxn modelId="{2B7D893D-5439-4F0B-AEE3-E0CED84BA318}" type="presOf" srcId="{3979D504-2B6C-43DA-B114-EBF4EE2BB66C}" destId="{8073DBAF-EB0F-496D-A4C3-3644A4F56417}" srcOrd="0" destOrd="0" presId="urn:microsoft.com/office/officeart/2005/8/layout/vList5"/>
    <dgm:cxn modelId="{0CEBDA5F-58CC-4479-AB65-F7A93AAB08EE}" type="presOf" srcId="{7A3D50D6-4E9F-4F8A-856C-49229652D378}" destId="{FEEDEDF4-C2C6-486E-82FB-2A21978CC50C}" srcOrd="0" destOrd="4" presId="urn:microsoft.com/office/officeart/2005/8/layout/vList5"/>
    <dgm:cxn modelId="{3D363F65-5BD2-4B58-8925-76E4D1C00D1E}" srcId="{15378253-C5B0-4CDB-8827-21D1527A096C}" destId="{1A18FFA2-A1E3-4FA5-B8C8-C2092925CC5A}" srcOrd="0" destOrd="0" parTransId="{0C174802-69BD-4D33-B1D9-8470EC1821FA}" sibTransId="{B436E56C-C5CA-44D9-91B8-00B866E276EE}"/>
    <dgm:cxn modelId="{D7A75B65-524D-4D2F-8AC5-93649486DAFD}" type="presOf" srcId="{5D3BC025-66BD-464F-B257-CFACB2DADBEA}" destId="{69F7B8B6-2E41-425A-9CD5-36631CFD9C66}" srcOrd="0" destOrd="0" presId="urn:microsoft.com/office/officeart/2005/8/layout/vList5"/>
    <dgm:cxn modelId="{0A8A9A6D-5DD0-422F-A199-441BF94ED377}" srcId="{6474D7D7-7B74-4F19-B22C-F63C738D7400}" destId="{693AFF13-848C-42F5-B932-5132353A0C52}" srcOrd="2" destOrd="0" parTransId="{25315733-B906-4245-BCB2-50FFCB98727D}" sibTransId="{F2A7B170-C85D-4A0B-84E8-AF45F7D6E33D}"/>
    <dgm:cxn modelId="{44EAF24E-BA71-4CD1-8DC4-963BD0C49B81}" srcId="{15378253-C5B0-4CDB-8827-21D1527A096C}" destId="{C425FE5C-CEDE-4BB6-922D-5570CA9F5971}" srcOrd="2" destOrd="0" parTransId="{0D8038E6-A7B6-43A7-A201-C42E71E5A1B2}" sibTransId="{09C870D9-7B01-43A4-BDDA-88E412E5FDC7}"/>
    <dgm:cxn modelId="{AA684072-9963-45A2-92ED-6274EDAE8045}" srcId="{90380240-CB4A-4B3E-8B15-817CCC3A8F4F}" destId="{106C5466-85E7-4C63-BB81-1B893A078222}" srcOrd="0" destOrd="0" parTransId="{DBE8045E-0B1B-49B8-9B8D-EF6EEA498F38}" sibTransId="{5EA40FF4-1ECF-49E9-8BB4-0FD6A8EAF243}"/>
    <dgm:cxn modelId="{89438877-BBEF-405D-AA10-15A681B6C88C}" srcId="{C425FE5C-CEDE-4BB6-922D-5570CA9F5971}" destId="{3979D504-2B6C-43DA-B114-EBF4EE2BB66C}" srcOrd="0" destOrd="0" parTransId="{C0496475-12E6-41D7-BAC3-3CC190ADFD4A}" sibTransId="{B10F5F4B-4336-43B0-B582-1F6E866D8B03}"/>
    <dgm:cxn modelId="{BC982758-15F2-4378-95B9-EB85C785B1A6}" type="presOf" srcId="{5BDA705C-FF2E-486B-B1BE-D063455A3669}" destId="{67DB95D8-63CB-4857-89A5-4E632D8247F4}" srcOrd="0" destOrd="3" presId="urn:microsoft.com/office/officeart/2005/8/layout/vList5"/>
    <dgm:cxn modelId="{0DFDBF79-747D-4D4F-9BE2-09E4B3781EE7}" type="presOf" srcId="{02821456-B052-4A4C-8AE8-E1BF2B545A96}" destId="{67DB95D8-63CB-4857-89A5-4E632D8247F4}" srcOrd="0" destOrd="1" presId="urn:microsoft.com/office/officeart/2005/8/layout/vList5"/>
    <dgm:cxn modelId="{1D71C07B-9C71-46D6-8DBC-167415CF57D3}" type="presOf" srcId="{15378253-C5B0-4CDB-8827-21D1527A096C}" destId="{705DDF64-F4B5-4F4E-9B49-1916B3A38CF4}" srcOrd="0" destOrd="0" presId="urn:microsoft.com/office/officeart/2005/8/layout/vList5"/>
    <dgm:cxn modelId="{0F454F8A-5934-4C55-B488-35C679BB5943}" type="presOf" srcId="{1A18FFA2-A1E3-4FA5-B8C8-C2092925CC5A}" destId="{1FB400DE-93F3-45C7-9B2C-12DDD01467EE}" srcOrd="0" destOrd="0" presId="urn:microsoft.com/office/officeart/2005/8/layout/vList5"/>
    <dgm:cxn modelId="{3C90D691-67A4-45A4-9158-01C2CA9D2F98}" srcId="{15378253-C5B0-4CDB-8827-21D1527A096C}" destId="{46112EA4-9854-4924-A72F-38203CBB71BD}" srcOrd="3" destOrd="0" parTransId="{9E775962-FA29-407C-A522-6773DAB5B546}" sibTransId="{6FDBA0B6-B6D0-4A0F-BA0F-7C965EB261BD}"/>
    <dgm:cxn modelId="{A3295994-D786-4595-9461-414AF1AB11AF}" srcId="{90380240-CB4A-4B3E-8B15-817CCC3A8F4F}" destId="{417633C8-0944-45C9-8345-58C9E4CD65FC}" srcOrd="2" destOrd="0" parTransId="{B9816A07-320D-4339-B81F-2B19E3D9F21F}" sibTransId="{1EE3AB0B-FC6E-42A1-B7E6-46416283A9F2}"/>
    <dgm:cxn modelId="{7BB2FE97-A088-4D6E-86AE-2F88D7EF4F1B}" type="presOf" srcId="{106C5466-85E7-4C63-BB81-1B893A078222}" destId="{FEEDEDF4-C2C6-486E-82FB-2A21978CC50C}" srcOrd="0" destOrd="1" presId="urn:microsoft.com/office/officeart/2005/8/layout/vList5"/>
    <dgm:cxn modelId="{8A73A5A2-397C-4107-B6CD-E9E0C644F763}" srcId="{90380240-CB4A-4B3E-8B15-817CCC3A8F4F}" destId="{FA6B6C3D-EB0E-4297-84C4-EEAEE2C162A7}" srcOrd="1" destOrd="0" parTransId="{D0F0303D-E060-4F98-B25B-A501D2EF6C42}" sibTransId="{E9EA4DBA-C539-4E7C-92ED-2DBEF61FF5FA}"/>
    <dgm:cxn modelId="{E9E65AB0-278E-41D9-A156-8FD24F3189EA}" type="presOf" srcId="{4B93B286-8A23-4827-BF5C-A4C1BA3C29B3}" destId="{FEEDEDF4-C2C6-486E-82FB-2A21978CC50C}" srcOrd="0" destOrd="7" presId="urn:microsoft.com/office/officeart/2005/8/layout/vList5"/>
    <dgm:cxn modelId="{594FAFB0-BCD7-44DA-B637-BC1E48BECF89}" srcId="{6474D7D7-7B74-4F19-B22C-F63C738D7400}" destId="{4F54FAC2-8F13-4FFF-A508-E901FCEED932}" srcOrd="5" destOrd="0" parTransId="{0A420938-E4E8-47BC-B44A-7B1A3C1F5FA6}" sibTransId="{960942B1-3616-4D60-AE4B-B13EDD2558FE}"/>
    <dgm:cxn modelId="{34FEECB8-41D1-4096-8919-9F725D630CD2}" type="presOf" srcId="{693AFF13-848C-42F5-B932-5132353A0C52}" destId="{67DB95D8-63CB-4857-89A5-4E632D8247F4}" srcOrd="0" destOrd="2" presId="urn:microsoft.com/office/officeart/2005/8/layout/vList5"/>
    <dgm:cxn modelId="{A25B1CDB-2764-4BE4-BB23-C98128D97DF4}" srcId="{6474D7D7-7B74-4F19-B22C-F63C738D7400}" destId="{02821456-B052-4A4C-8AE8-E1BF2B545A96}" srcOrd="1" destOrd="0" parTransId="{E21BF2B5-16DB-4D7B-8CBE-EDEF2C63AFD7}" sibTransId="{71CE1B3D-C5CC-4C30-872A-A409F4D6A1AB}"/>
    <dgm:cxn modelId="{74B932E0-7571-48AB-BDB5-FC848F65EF03}" type="presOf" srcId="{B5F63056-8693-4F7E-A49D-D5A49C53654F}" destId="{67DB95D8-63CB-4857-89A5-4E632D8247F4}" srcOrd="0" destOrd="0" presId="urn:microsoft.com/office/officeart/2005/8/layout/vList5"/>
    <dgm:cxn modelId="{B89EBCE4-4BAD-4A12-838F-00813B478D6F}" type="presOf" srcId="{90380240-CB4A-4B3E-8B15-817CCC3A8F4F}" destId="{FEEDEDF4-C2C6-486E-82FB-2A21978CC50C}" srcOrd="0" destOrd="0" presId="urn:microsoft.com/office/officeart/2005/8/layout/vList5"/>
    <dgm:cxn modelId="{B5B0C2ED-1F68-46AE-8521-94026FA44E37}" type="presOf" srcId="{4F54FAC2-8F13-4FFF-A508-E901FCEED932}" destId="{67DB95D8-63CB-4857-89A5-4E632D8247F4}" srcOrd="0" destOrd="5" presId="urn:microsoft.com/office/officeart/2005/8/layout/vList5"/>
    <dgm:cxn modelId="{6F145EF6-D830-48CE-908B-9A695F8462FD}" type="presOf" srcId="{FA6B6C3D-EB0E-4297-84C4-EEAEE2C162A7}" destId="{FEEDEDF4-C2C6-486E-82FB-2A21978CC50C}" srcOrd="0" destOrd="2" presId="urn:microsoft.com/office/officeart/2005/8/layout/vList5"/>
    <dgm:cxn modelId="{3B2F65FA-0FE8-4178-B892-2167FE3C9966}" type="presOf" srcId="{04CF3438-ED4C-4972-BB09-37B081A95E4C}" destId="{FEEDEDF4-C2C6-486E-82FB-2A21978CC50C}" srcOrd="0" destOrd="5" presId="urn:microsoft.com/office/officeart/2005/8/layout/vList5"/>
    <dgm:cxn modelId="{4C62E6FA-8DD4-424E-8D4A-AE3115BF5801}" srcId="{46112EA4-9854-4924-A72F-38203CBB71BD}" destId="{5D3BC025-66BD-464F-B257-CFACB2DADBEA}" srcOrd="0" destOrd="0" parTransId="{3D36F2F2-7D92-4BFD-A411-EA75AF4CCE8F}" sibTransId="{E87131E4-4EE7-4661-8AA6-0C5E0CC2AB9A}"/>
    <dgm:cxn modelId="{097450FE-9F86-4D60-A478-38560CBE2BC5}" srcId="{15378253-C5B0-4CDB-8827-21D1527A096C}" destId="{6474D7D7-7B74-4F19-B22C-F63C738D7400}" srcOrd="1" destOrd="0" parTransId="{87357953-A762-467F-862F-507241AEBE50}" sibTransId="{6835A704-3A3F-4272-990A-7F538B0B4AF6}"/>
    <dgm:cxn modelId="{69FB93FF-CD38-4ECD-BDB6-B447BCD0CAA8}" srcId="{6474D7D7-7B74-4F19-B22C-F63C738D7400}" destId="{18C3C777-1254-47B1-956E-1768A41B5437}" srcOrd="4" destOrd="0" parTransId="{BE33E4FE-A450-4DE1-A396-DDEE746C3BF4}" sibTransId="{7DD94DA1-B979-441C-B007-C3977ABA2965}"/>
    <dgm:cxn modelId="{0F073B5E-413A-4512-8911-7E3F348DA2BC}" type="presParOf" srcId="{705DDF64-F4B5-4F4E-9B49-1916B3A38CF4}" destId="{43D485DC-4772-4D14-8C36-E7A072A9A7D3}" srcOrd="0" destOrd="0" presId="urn:microsoft.com/office/officeart/2005/8/layout/vList5"/>
    <dgm:cxn modelId="{5AB4546F-0303-4A03-811C-B0E27D67A435}" type="presParOf" srcId="{43D485DC-4772-4D14-8C36-E7A072A9A7D3}" destId="{1FB400DE-93F3-45C7-9B2C-12DDD01467EE}" srcOrd="0" destOrd="0" presId="urn:microsoft.com/office/officeart/2005/8/layout/vList5"/>
    <dgm:cxn modelId="{E4E16725-DCCC-4B66-84BC-DA75432ADD82}" type="presParOf" srcId="{43D485DC-4772-4D14-8C36-E7A072A9A7D3}" destId="{FEEDEDF4-C2C6-486E-82FB-2A21978CC50C}" srcOrd="1" destOrd="0" presId="urn:microsoft.com/office/officeart/2005/8/layout/vList5"/>
    <dgm:cxn modelId="{9B353EE4-FED9-4F8B-9A79-075F3E18E610}" type="presParOf" srcId="{705DDF64-F4B5-4F4E-9B49-1916B3A38CF4}" destId="{513E74F2-CB8E-474E-AAEA-964A40A3B36B}" srcOrd="1" destOrd="0" presId="urn:microsoft.com/office/officeart/2005/8/layout/vList5"/>
    <dgm:cxn modelId="{58C0EE00-61EE-41FD-99F0-5AD0268825CD}" type="presParOf" srcId="{705DDF64-F4B5-4F4E-9B49-1916B3A38CF4}" destId="{510A3785-A0DA-41ED-A3BE-45DB904471E3}" srcOrd="2" destOrd="0" presId="urn:microsoft.com/office/officeart/2005/8/layout/vList5"/>
    <dgm:cxn modelId="{04DF2B8B-09CB-424C-A957-59353F18334A}" type="presParOf" srcId="{510A3785-A0DA-41ED-A3BE-45DB904471E3}" destId="{E226E373-3D39-4A1D-B000-CF1ABD390C71}" srcOrd="0" destOrd="0" presId="urn:microsoft.com/office/officeart/2005/8/layout/vList5"/>
    <dgm:cxn modelId="{BB247772-BC2F-4C6B-A559-73341DF3A2CB}" type="presParOf" srcId="{510A3785-A0DA-41ED-A3BE-45DB904471E3}" destId="{67DB95D8-63CB-4857-89A5-4E632D8247F4}" srcOrd="1" destOrd="0" presId="urn:microsoft.com/office/officeart/2005/8/layout/vList5"/>
    <dgm:cxn modelId="{6AB6149F-6571-4B7D-BBF7-CB51FAE92FE9}" type="presParOf" srcId="{705DDF64-F4B5-4F4E-9B49-1916B3A38CF4}" destId="{81C3DB4E-2DA6-49AF-9C41-8229E70936FB}" srcOrd="3" destOrd="0" presId="urn:microsoft.com/office/officeart/2005/8/layout/vList5"/>
    <dgm:cxn modelId="{3DB56D0F-B961-4E02-A5EB-56B2552B040B}" type="presParOf" srcId="{705DDF64-F4B5-4F4E-9B49-1916B3A38CF4}" destId="{44F2C236-E174-4FEB-A08C-8958EB56143F}" srcOrd="4" destOrd="0" presId="urn:microsoft.com/office/officeart/2005/8/layout/vList5"/>
    <dgm:cxn modelId="{360BC07D-4E6D-4DFA-98ED-B1DA14A873B2}" type="presParOf" srcId="{44F2C236-E174-4FEB-A08C-8958EB56143F}" destId="{B88D46DD-DCAE-4360-AFBE-05C61F4F8AE9}" srcOrd="0" destOrd="0" presId="urn:microsoft.com/office/officeart/2005/8/layout/vList5"/>
    <dgm:cxn modelId="{96099CBE-90E6-4704-9849-BB2DF8052B7D}" type="presParOf" srcId="{44F2C236-E174-4FEB-A08C-8958EB56143F}" destId="{8073DBAF-EB0F-496D-A4C3-3644A4F56417}" srcOrd="1" destOrd="0" presId="urn:microsoft.com/office/officeart/2005/8/layout/vList5"/>
    <dgm:cxn modelId="{A4FE75E1-24C7-469F-A008-1AD6EC8F8495}" type="presParOf" srcId="{705DDF64-F4B5-4F4E-9B49-1916B3A38CF4}" destId="{9B997CE1-0112-48B4-8293-348758CE0A56}" srcOrd="5" destOrd="0" presId="urn:microsoft.com/office/officeart/2005/8/layout/vList5"/>
    <dgm:cxn modelId="{A9795EF8-0793-4001-A07F-B88418A434B4}" type="presParOf" srcId="{705DDF64-F4B5-4F4E-9B49-1916B3A38CF4}" destId="{805FF39F-9FD6-45BA-9B42-334BD31BF99A}" srcOrd="6" destOrd="0" presId="urn:microsoft.com/office/officeart/2005/8/layout/vList5"/>
    <dgm:cxn modelId="{A167C830-1960-4E7C-B46D-BE3C17534227}" type="presParOf" srcId="{805FF39F-9FD6-45BA-9B42-334BD31BF99A}" destId="{0318C1E6-38D7-42B8-A1C3-553535C892EA}" srcOrd="0" destOrd="0" presId="urn:microsoft.com/office/officeart/2005/8/layout/vList5"/>
    <dgm:cxn modelId="{7F71ED1D-6C90-4F31-8857-80552FD16BEA}" type="presParOf" srcId="{805FF39F-9FD6-45BA-9B42-334BD31BF99A}" destId="{69F7B8B6-2E41-425A-9CD5-36631CFD9C6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003EAF-907A-4972-8DDF-73F642FADE5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nl-BE"/>
        </a:p>
      </dgm:t>
    </dgm:pt>
    <dgm:pt modelId="{533E2C17-730F-4938-9AD2-FDCDDDEE9E3F}">
      <dgm:prSet phldrT="[Tekst]"/>
      <dgm:spPr/>
      <dgm:t>
        <a:bodyPr/>
        <a:lstStyle/>
        <a:p>
          <a:r>
            <a:rPr lang="nl-BE"/>
            <a:t>EECS CERTIFICATES</a:t>
          </a:r>
        </a:p>
      </dgm:t>
    </dgm:pt>
    <dgm:pt modelId="{5BCA66F2-35D8-4B8F-8297-5943C7472848}" type="parTrans" cxnId="{B227C80B-1133-4897-9B07-991F709F4E32}">
      <dgm:prSet/>
      <dgm:spPr/>
      <dgm:t>
        <a:bodyPr/>
        <a:lstStyle/>
        <a:p>
          <a:endParaRPr lang="nl-BE"/>
        </a:p>
      </dgm:t>
    </dgm:pt>
    <dgm:pt modelId="{E749D35D-279F-4AD9-A168-4FF573B368CB}" type="sibTrans" cxnId="{B227C80B-1133-4897-9B07-991F709F4E32}">
      <dgm:prSet/>
      <dgm:spPr/>
      <dgm:t>
        <a:bodyPr/>
        <a:lstStyle/>
        <a:p>
          <a:endParaRPr lang="nl-BE"/>
        </a:p>
      </dgm:t>
    </dgm:pt>
    <dgm:pt modelId="{3FC9D266-1FC1-4C0D-B0A0-C359C707642A}">
      <dgm:prSet phldrT="[Tekst]"/>
      <dgm:spPr/>
      <dgm:t>
        <a:bodyPr/>
        <a:lstStyle/>
        <a:p>
          <a:r>
            <a:rPr lang="nl-BE"/>
            <a:t>GO</a:t>
          </a:r>
        </a:p>
      </dgm:t>
    </dgm:pt>
    <dgm:pt modelId="{2D80ECBF-4C3D-4D18-8B2D-D443E7D77351}" type="parTrans" cxnId="{CF58E0B8-B578-44CE-9F9D-2F7EC5834FDD}">
      <dgm:prSet/>
      <dgm:spPr/>
      <dgm:t>
        <a:bodyPr/>
        <a:lstStyle/>
        <a:p>
          <a:endParaRPr lang="nl-BE"/>
        </a:p>
      </dgm:t>
    </dgm:pt>
    <dgm:pt modelId="{0A47F70F-3CFF-4A4E-BB4D-64B79D8C0772}" type="sibTrans" cxnId="{CF58E0B8-B578-44CE-9F9D-2F7EC5834FDD}">
      <dgm:prSet/>
      <dgm:spPr/>
      <dgm:t>
        <a:bodyPr/>
        <a:lstStyle/>
        <a:p>
          <a:endParaRPr lang="nl-BE"/>
        </a:p>
      </dgm:t>
    </dgm:pt>
    <dgm:pt modelId="{4D5E3CD4-4D01-4295-868B-D7D343ED1C68}">
      <dgm:prSet phldrT="[Tekst]"/>
      <dgm:spPr/>
      <dgm:t>
        <a:bodyPr/>
        <a:lstStyle/>
        <a:p>
          <a:r>
            <a:rPr lang="nl-BE"/>
            <a:t>Support </a:t>
          </a:r>
          <a:r>
            <a:rPr lang="en-GB" noProof="0"/>
            <a:t>Certificates</a:t>
          </a:r>
        </a:p>
      </dgm:t>
    </dgm:pt>
    <dgm:pt modelId="{6B4FABC1-6C97-4D13-8B99-F481F317C6CC}" type="parTrans" cxnId="{FF3DE9D8-EC70-4D00-9D5B-40365BA08C82}">
      <dgm:prSet/>
      <dgm:spPr/>
      <dgm:t>
        <a:bodyPr/>
        <a:lstStyle/>
        <a:p>
          <a:endParaRPr lang="nl-BE"/>
        </a:p>
      </dgm:t>
    </dgm:pt>
    <dgm:pt modelId="{BE7974E1-6555-41F3-946D-12CA5166626C}" type="sibTrans" cxnId="{FF3DE9D8-EC70-4D00-9D5B-40365BA08C82}">
      <dgm:prSet/>
      <dgm:spPr/>
      <dgm:t>
        <a:bodyPr/>
        <a:lstStyle/>
        <a:p>
          <a:endParaRPr lang="nl-BE"/>
        </a:p>
      </dgm:t>
    </dgm:pt>
    <dgm:pt modelId="{577F7E12-6A17-4B3B-AB6D-61E256E4BA82}">
      <dgm:prSet phldrT="[Tekst]" custT="1"/>
      <dgm:spPr/>
      <dgm:t>
        <a:bodyPr/>
        <a:lstStyle/>
        <a:p>
          <a:r>
            <a:rPr lang="nl-BE" sz="2000" dirty="0"/>
            <a:t>ICS </a:t>
          </a:r>
          <a:r>
            <a:rPr lang="en-GB" sz="2000" noProof="0" dirty="0"/>
            <a:t>Certificate</a:t>
          </a:r>
          <a:endParaRPr lang="en-GB" sz="1600" noProof="0" dirty="0"/>
        </a:p>
      </dgm:t>
    </dgm:pt>
    <dgm:pt modelId="{071CA8AF-A687-4E8D-AB2C-97C3E1846391}" type="parTrans" cxnId="{D5D9193E-7BFE-4B37-B0B3-F45B43FD41E2}">
      <dgm:prSet/>
      <dgm:spPr/>
      <dgm:t>
        <a:bodyPr/>
        <a:lstStyle/>
        <a:p>
          <a:endParaRPr lang="nl-BE"/>
        </a:p>
      </dgm:t>
    </dgm:pt>
    <dgm:pt modelId="{1A1869F7-820B-4371-966A-E6F07FFAAB25}" type="sibTrans" cxnId="{D5D9193E-7BFE-4B37-B0B3-F45B43FD41E2}">
      <dgm:prSet/>
      <dgm:spPr/>
      <dgm:t>
        <a:bodyPr/>
        <a:lstStyle/>
        <a:p>
          <a:endParaRPr lang="nl-BE"/>
        </a:p>
      </dgm:t>
    </dgm:pt>
    <dgm:pt modelId="{D6E2A4C3-2DF6-4EDB-A534-024918F55066}">
      <dgm:prSet phldrT="[Tekst]" custT="1"/>
      <dgm:spPr/>
      <dgm:t>
        <a:bodyPr/>
        <a:lstStyle/>
        <a:p>
          <a:r>
            <a:rPr lang="nl-BE" sz="2000" dirty="0"/>
            <a:t>NGC EECS </a:t>
          </a:r>
          <a:r>
            <a:rPr lang="en-GB" sz="2000" noProof="0" dirty="0"/>
            <a:t>Disclosure</a:t>
          </a:r>
        </a:p>
      </dgm:t>
    </dgm:pt>
    <dgm:pt modelId="{BF140D22-B4DF-41D6-B022-127C6BCB0588}" type="parTrans" cxnId="{8DBB0138-E449-41E9-BDF0-65E1420C2C56}">
      <dgm:prSet/>
      <dgm:spPr/>
      <dgm:t>
        <a:bodyPr/>
        <a:lstStyle/>
        <a:p>
          <a:endParaRPr lang="nl-BE"/>
        </a:p>
      </dgm:t>
    </dgm:pt>
    <dgm:pt modelId="{19C33F78-D2BF-468C-B9CA-EBCE2C9F37C1}" type="sibTrans" cxnId="{8DBB0138-E449-41E9-BDF0-65E1420C2C56}">
      <dgm:prSet/>
      <dgm:spPr/>
      <dgm:t>
        <a:bodyPr/>
        <a:lstStyle/>
        <a:p>
          <a:endParaRPr lang="nl-BE"/>
        </a:p>
      </dgm:t>
    </dgm:pt>
    <dgm:pt modelId="{B931DD17-B73A-480B-B47D-C96E379A1426}">
      <dgm:prSet phldrT="[Tekst]"/>
      <dgm:spPr/>
      <dgm:t>
        <a:bodyPr/>
        <a:lstStyle/>
        <a:p>
          <a:r>
            <a:rPr lang="nl-BE" dirty="0"/>
            <a:t>Target </a:t>
          </a:r>
          <a:r>
            <a:rPr lang="en-GB" noProof="0" dirty="0"/>
            <a:t>Certificate</a:t>
          </a:r>
          <a:r>
            <a:rPr lang="en-GB" noProof="0" dirty="0">
              <a:solidFill>
                <a:srgbClr val="9CCC5C"/>
              </a:solidFill>
            </a:rPr>
            <a:t>*</a:t>
          </a:r>
        </a:p>
      </dgm:t>
    </dgm:pt>
    <dgm:pt modelId="{FD2A5796-C622-4ACA-9B38-31CCB002E9E3}" type="parTrans" cxnId="{B4C7CF6F-8826-46BA-979E-1395D0CEA927}">
      <dgm:prSet/>
      <dgm:spPr/>
      <dgm:t>
        <a:bodyPr/>
        <a:lstStyle/>
        <a:p>
          <a:endParaRPr lang="nl-BE"/>
        </a:p>
      </dgm:t>
    </dgm:pt>
    <dgm:pt modelId="{3884992F-5A34-4282-A4FF-E79C05962891}" type="sibTrans" cxnId="{B4C7CF6F-8826-46BA-979E-1395D0CEA927}">
      <dgm:prSet/>
      <dgm:spPr/>
      <dgm:t>
        <a:bodyPr/>
        <a:lstStyle/>
        <a:p>
          <a:endParaRPr lang="nl-BE"/>
        </a:p>
      </dgm:t>
    </dgm:pt>
    <dgm:pt modelId="{5D69672F-849D-4A6F-AC56-701A66215D6F}">
      <dgm:prSet/>
      <dgm:spPr/>
      <dgm:t>
        <a:bodyPr/>
        <a:lstStyle/>
        <a:p>
          <a:r>
            <a:rPr lang="en-GB" dirty="0"/>
            <a:t>EECS GO</a:t>
          </a:r>
        </a:p>
      </dgm:t>
    </dgm:pt>
    <dgm:pt modelId="{2740DDAA-95E2-4599-BAF6-C0A1C87E5A9D}" type="parTrans" cxnId="{76838E48-0321-4097-A5A0-53BDF8ECAFAC}">
      <dgm:prSet/>
      <dgm:spPr/>
      <dgm:t>
        <a:bodyPr/>
        <a:lstStyle/>
        <a:p>
          <a:endParaRPr lang="en-GB"/>
        </a:p>
      </dgm:t>
    </dgm:pt>
    <dgm:pt modelId="{B297CEC6-0A82-4C41-9C65-843DEF3083BF}" type="sibTrans" cxnId="{76838E48-0321-4097-A5A0-53BDF8ECAFAC}">
      <dgm:prSet/>
      <dgm:spPr/>
      <dgm:t>
        <a:bodyPr/>
        <a:lstStyle/>
        <a:p>
          <a:endParaRPr lang="en-GB"/>
        </a:p>
      </dgm:t>
    </dgm:pt>
    <dgm:pt modelId="{4269E5E9-FBA1-4613-A5DC-F87914D24838}">
      <dgm:prSet phldrT="[Tekst]" custT="1"/>
      <dgm:spPr/>
      <dgm:t>
        <a:bodyPr/>
        <a:lstStyle/>
        <a:p>
          <a:r>
            <a:rPr lang="en-GB" sz="2000" noProof="0" dirty="0">
              <a:solidFill>
                <a:schemeClr val="accent1"/>
              </a:solidFill>
            </a:rPr>
            <a:t>NGC </a:t>
          </a:r>
          <a:r>
            <a:rPr lang="en-GB" sz="2000" noProof="0" dirty="0" err="1">
              <a:solidFill>
                <a:schemeClr val="accent1"/>
              </a:solidFill>
            </a:rPr>
            <a:t>CertifHy</a:t>
          </a:r>
          <a:endParaRPr lang="en-GB" sz="2000" noProof="0" dirty="0">
            <a:solidFill>
              <a:schemeClr val="accent1"/>
            </a:solidFill>
          </a:endParaRPr>
        </a:p>
      </dgm:t>
    </dgm:pt>
    <dgm:pt modelId="{05B4DB19-4E78-49AC-9210-0892BB814D83}" type="parTrans" cxnId="{2B93F04E-7A99-493E-B68E-EB848A1D3735}">
      <dgm:prSet/>
      <dgm:spPr/>
      <dgm:t>
        <a:bodyPr/>
        <a:lstStyle/>
        <a:p>
          <a:endParaRPr lang="en-GB"/>
        </a:p>
      </dgm:t>
    </dgm:pt>
    <dgm:pt modelId="{009424B5-BF80-4E28-B247-9DA7BD672B2A}" type="sibTrans" cxnId="{2B93F04E-7A99-493E-B68E-EB848A1D3735}">
      <dgm:prSet/>
      <dgm:spPr/>
      <dgm:t>
        <a:bodyPr/>
        <a:lstStyle/>
        <a:p>
          <a:endParaRPr lang="en-GB"/>
        </a:p>
      </dgm:t>
    </dgm:pt>
    <dgm:pt modelId="{3CA9D6E9-D636-4C3B-B2C8-F7EB39E93D70}" type="pres">
      <dgm:prSet presAssocID="{65003EAF-907A-4972-8DDF-73F642FADE58}" presName="hierChild1" presStyleCnt="0">
        <dgm:presLayoutVars>
          <dgm:orgChart val="1"/>
          <dgm:chPref val="1"/>
          <dgm:dir/>
          <dgm:animOne val="branch"/>
          <dgm:animLvl val="lvl"/>
          <dgm:resizeHandles/>
        </dgm:presLayoutVars>
      </dgm:prSet>
      <dgm:spPr/>
    </dgm:pt>
    <dgm:pt modelId="{419041C6-5C2C-4666-8AEF-F509C2795DBF}" type="pres">
      <dgm:prSet presAssocID="{533E2C17-730F-4938-9AD2-FDCDDDEE9E3F}" presName="hierRoot1" presStyleCnt="0">
        <dgm:presLayoutVars>
          <dgm:hierBranch val="init"/>
        </dgm:presLayoutVars>
      </dgm:prSet>
      <dgm:spPr/>
    </dgm:pt>
    <dgm:pt modelId="{99CA701B-A285-499C-88DA-A9604C94D7F1}" type="pres">
      <dgm:prSet presAssocID="{533E2C17-730F-4938-9AD2-FDCDDDEE9E3F}" presName="rootComposite1" presStyleCnt="0"/>
      <dgm:spPr/>
    </dgm:pt>
    <dgm:pt modelId="{5C7841E7-FB61-4F5C-92BC-CB9CB6B676E3}" type="pres">
      <dgm:prSet presAssocID="{533E2C17-730F-4938-9AD2-FDCDDDEE9E3F}" presName="rootText1" presStyleLbl="node0" presStyleIdx="0" presStyleCnt="1">
        <dgm:presLayoutVars>
          <dgm:chPref val="3"/>
        </dgm:presLayoutVars>
      </dgm:prSet>
      <dgm:spPr/>
    </dgm:pt>
    <dgm:pt modelId="{C84048D7-D433-4537-93DF-E8A265E1FDCF}" type="pres">
      <dgm:prSet presAssocID="{533E2C17-730F-4938-9AD2-FDCDDDEE9E3F}" presName="rootConnector1" presStyleLbl="node1" presStyleIdx="0" presStyleCnt="0"/>
      <dgm:spPr/>
    </dgm:pt>
    <dgm:pt modelId="{74DE09C5-E2E6-4BA6-A1E1-12D21A9AC15A}" type="pres">
      <dgm:prSet presAssocID="{533E2C17-730F-4938-9AD2-FDCDDDEE9E3F}" presName="hierChild2" presStyleCnt="0"/>
      <dgm:spPr/>
    </dgm:pt>
    <dgm:pt modelId="{CA7BA9E5-7532-4825-977A-16B0A4CFFD4C}" type="pres">
      <dgm:prSet presAssocID="{2D80ECBF-4C3D-4D18-8B2D-D443E7D77351}" presName="Name37" presStyleLbl="parChTrans1D2" presStyleIdx="0" presStyleCnt="4"/>
      <dgm:spPr/>
    </dgm:pt>
    <dgm:pt modelId="{D2F3844D-6105-423A-A911-D9C62E057088}" type="pres">
      <dgm:prSet presAssocID="{3FC9D266-1FC1-4C0D-B0A0-C359C707642A}" presName="hierRoot2" presStyleCnt="0">
        <dgm:presLayoutVars>
          <dgm:hierBranch val="init"/>
        </dgm:presLayoutVars>
      </dgm:prSet>
      <dgm:spPr/>
    </dgm:pt>
    <dgm:pt modelId="{BCA90516-0894-4BAB-8C90-697362E0A6DB}" type="pres">
      <dgm:prSet presAssocID="{3FC9D266-1FC1-4C0D-B0A0-C359C707642A}" presName="rootComposite" presStyleCnt="0"/>
      <dgm:spPr/>
    </dgm:pt>
    <dgm:pt modelId="{6904554D-2E8F-4179-9AAB-A11BF7F571DE}" type="pres">
      <dgm:prSet presAssocID="{3FC9D266-1FC1-4C0D-B0A0-C359C707642A}" presName="rootText" presStyleLbl="node2" presStyleIdx="0" presStyleCnt="4" custScaleX="130402">
        <dgm:presLayoutVars>
          <dgm:chPref val="3"/>
        </dgm:presLayoutVars>
      </dgm:prSet>
      <dgm:spPr/>
    </dgm:pt>
    <dgm:pt modelId="{15798897-A666-40B3-8F24-DB51572D29B8}" type="pres">
      <dgm:prSet presAssocID="{3FC9D266-1FC1-4C0D-B0A0-C359C707642A}" presName="rootConnector" presStyleLbl="node2" presStyleIdx="0" presStyleCnt="4"/>
      <dgm:spPr/>
    </dgm:pt>
    <dgm:pt modelId="{F3CCC5EE-65A8-4078-A3EE-706FC3078A87}" type="pres">
      <dgm:prSet presAssocID="{3FC9D266-1FC1-4C0D-B0A0-C359C707642A}" presName="hierChild4" presStyleCnt="0"/>
      <dgm:spPr/>
    </dgm:pt>
    <dgm:pt modelId="{EAB648D2-547A-4EEE-B061-4747943F6837}" type="pres">
      <dgm:prSet presAssocID="{2740DDAA-95E2-4599-BAF6-C0A1C87E5A9D}" presName="Name37" presStyleLbl="parChTrans1D3" presStyleIdx="0" presStyleCnt="3"/>
      <dgm:spPr/>
    </dgm:pt>
    <dgm:pt modelId="{968D163D-F470-4EDA-A463-56835958EA15}" type="pres">
      <dgm:prSet presAssocID="{5D69672F-849D-4A6F-AC56-701A66215D6F}" presName="hierRoot2" presStyleCnt="0">
        <dgm:presLayoutVars>
          <dgm:hierBranch val="init"/>
        </dgm:presLayoutVars>
      </dgm:prSet>
      <dgm:spPr/>
    </dgm:pt>
    <dgm:pt modelId="{072B35FE-F6E1-4739-89DA-A983705F24AC}" type="pres">
      <dgm:prSet presAssocID="{5D69672F-849D-4A6F-AC56-701A66215D6F}" presName="rootComposite" presStyleCnt="0"/>
      <dgm:spPr/>
    </dgm:pt>
    <dgm:pt modelId="{1DDC70DC-2389-4182-956B-FEEDB7B17A83}" type="pres">
      <dgm:prSet presAssocID="{5D69672F-849D-4A6F-AC56-701A66215D6F}" presName="rootText" presStyleLbl="node3" presStyleIdx="0" presStyleCnt="3">
        <dgm:presLayoutVars>
          <dgm:chPref val="3"/>
        </dgm:presLayoutVars>
      </dgm:prSet>
      <dgm:spPr/>
    </dgm:pt>
    <dgm:pt modelId="{646485DD-80C2-41C0-8118-894330D7A6B1}" type="pres">
      <dgm:prSet presAssocID="{5D69672F-849D-4A6F-AC56-701A66215D6F}" presName="rootConnector" presStyleLbl="node3" presStyleIdx="0" presStyleCnt="3"/>
      <dgm:spPr/>
    </dgm:pt>
    <dgm:pt modelId="{DA7F9194-AD6B-4778-9D8F-6B0FF1AAFEBF}" type="pres">
      <dgm:prSet presAssocID="{5D69672F-849D-4A6F-AC56-701A66215D6F}" presName="hierChild4" presStyleCnt="0"/>
      <dgm:spPr/>
    </dgm:pt>
    <dgm:pt modelId="{7BDF99C8-1A55-4F94-8509-A777D0ED180E}" type="pres">
      <dgm:prSet presAssocID="{5D69672F-849D-4A6F-AC56-701A66215D6F}" presName="hierChild5" presStyleCnt="0"/>
      <dgm:spPr/>
    </dgm:pt>
    <dgm:pt modelId="{2D72FCEB-C5BD-4217-958A-5D13190C8FC3}" type="pres">
      <dgm:prSet presAssocID="{3FC9D266-1FC1-4C0D-B0A0-C359C707642A}" presName="hierChild5" presStyleCnt="0"/>
      <dgm:spPr/>
    </dgm:pt>
    <dgm:pt modelId="{3F160336-8634-4855-96A2-74266823EC42}" type="pres">
      <dgm:prSet presAssocID="{6B4FABC1-6C97-4D13-8B99-F481F317C6CC}" presName="Name37" presStyleLbl="parChTrans1D2" presStyleIdx="1" presStyleCnt="4"/>
      <dgm:spPr/>
    </dgm:pt>
    <dgm:pt modelId="{9FF036BC-A076-411A-8FB9-00539D15592E}" type="pres">
      <dgm:prSet presAssocID="{4D5E3CD4-4D01-4295-868B-D7D343ED1C68}" presName="hierRoot2" presStyleCnt="0">
        <dgm:presLayoutVars>
          <dgm:hierBranch val="init"/>
        </dgm:presLayoutVars>
      </dgm:prSet>
      <dgm:spPr/>
    </dgm:pt>
    <dgm:pt modelId="{2EBBAED7-A9C7-42E4-A1A1-946932BD30CE}" type="pres">
      <dgm:prSet presAssocID="{4D5E3CD4-4D01-4295-868B-D7D343ED1C68}" presName="rootComposite" presStyleCnt="0"/>
      <dgm:spPr/>
    </dgm:pt>
    <dgm:pt modelId="{3C599FE7-1439-4389-B941-A9CD8EBB9AE9}" type="pres">
      <dgm:prSet presAssocID="{4D5E3CD4-4D01-4295-868B-D7D343ED1C68}" presName="rootText" presStyleLbl="node2" presStyleIdx="1" presStyleCnt="4">
        <dgm:presLayoutVars>
          <dgm:chPref val="3"/>
        </dgm:presLayoutVars>
      </dgm:prSet>
      <dgm:spPr/>
    </dgm:pt>
    <dgm:pt modelId="{6A75152B-6E1F-4C7C-97F9-520EB7BDD08B}" type="pres">
      <dgm:prSet presAssocID="{4D5E3CD4-4D01-4295-868B-D7D343ED1C68}" presName="rootConnector" presStyleLbl="node2" presStyleIdx="1" presStyleCnt="4"/>
      <dgm:spPr/>
    </dgm:pt>
    <dgm:pt modelId="{CC20ABDC-1A3C-4089-A655-A7E9570A913C}" type="pres">
      <dgm:prSet presAssocID="{4D5E3CD4-4D01-4295-868B-D7D343ED1C68}" presName="hierChild4" presStyleCnt="0"/>
      <dgm:spPr/>
    </dgm:pt>
    <dgm:pt modelId="{A61B97F1-D2B8-4215-84A3-EE3FE71D0C47}" type="pres">
      <dgm:prSet presAssocID="{4D5E3CD4-4D01-4295-868B-D7D343ED1C68}" presName="hierChild5" presStyleCnt="0"/>
      <dgm:spPr/>
    </dgm:pt>
    <dgm:pt modelId="{C7A38511-FFDE-4439-AAB9-36823C7D74B5}" type="pres">
      <dgm:prSet presAssocID="{FD2A5796-C622-4ACA-9B38-31CCB002E9E3}" presName="Name37" presStyleLbl="parChTrans1D2" presStyleIdx="2" presStyleCnt="4"/>
      <dgm:spPr/>
    </dgm:pt>
    <dgm:pt modelId="{696521F2-2699-451B-B3BD-B2E3DC010A79}" type="pres">
      <dgm:prSet presAssocID="{B931DD17-B73A-480B-B47D-C96E379A1426}" presName="hierRoot2" presStyleCnt="0">
        <dgm:presLayoutVars>
          <dgm:hierBranch val="init"/>
        </dgm:presLayoutVars>
      </dgm:prSet>
      <dgm:spPr/>
    </dgm:pt>
    <dgm:pt modelId="{FBEB67B1-CEBD-46D3-87BA-FF219F10A0F1}" type="pres">
      <dgm:prSet presAssocID="{B931DD17-B73A-480B-B47D-C96E379A1426}" presName="rootComposite" presStyleCnt="0"/>
      <dgm:spPr/>
    </dgm:pt>
    <dgm:pt modelId="{EB7A05B1-221D-4116-8176-6C48C0F7049C}" type="pres">
      <dgm:prSet presAssocID="{B931DD17-B73A-480B-B47D-C96E379A1426}" presName="rootText" presStyleLbl="node2" presStyleIdx="2" presStyleCnt="4">
        <dgm:presLayoutVars>
          <dgm:chPref val="3"/>
        </dgm:presLayoutVars>
      </dgm:prSet>
      <dgm:spPr/>
    </dgm:pt>
    <dgm:pt modelId="{196CFA12-1E1A-4F0F-B91F-8BD4D5818524}" type="pres">
      <dgm:prSet presAssocID="{B931DD17-B73A-480B-B47D-C96E379A1426}" presName="rootConnector" presStyleLbl="node2" presStyleIdx="2" presStyleCnt="4"/>
      <dgm:spPr/>
    </dgm:pt>
    <dgm:pt modelId="{ABE1A083-38B2-4F8F-B627-A2CE32AC76D8}" type="pres">
      <dgm:prSet presAssocID="{B931DD17-B73A-480B-B47D-C96E379A1426}" presName="hierChild4" presStyleCnt="0"/>
      <dgm:spPr/>
    </dgm:pt>
    <dgm:pt modelId="{9D75AFD8-00E5-4BD6-9E75-3D7B1FEA243C}" type="pres">
      <dgm:prSet presAssocID="{B931DD17-B73A-480B-B47D-C96E379A1426}" presName="hierChild5" presStyleCnt="0"/>
      <dgm:spPr/>
    </dgm:pt>
    <dgm:pt modelId="{5B8EF4B9-8D00-4FB9-84D8-9BE7F3AAB979}" type="pres">
      <dgm:prSet presAssocID="{071CA8AF-A687-4E8D-AB2C-97C3E1846391}" presName="Name37" presStyleLbl="parChTrans1D2" presStyleIdx="3" presStyleCnt="4"/>
      <dgm:spPr/>
    </dgm:pt>
    <dgm:pt modelId="{8771BEC3-254F-486E-A1C1-21CDC3E19770}" type="pres">
      <dgm:prSet presAssocID="{577F7E12-6A17-4B3B-AB6D-61E256E4BA82}" presName="hierRoot2" presStyleCnt="0">
        <dgm:presLayoutVars>
          <dgm:hierBranch val="init"/>
        </dgm:presLayoutVars>
      </dgm:prSet>
      <dgm:spPr/>
    </dgm:pt>
    <dgm:pt modelId="{29E3BF70-5CCF-459F-BB19-6E8400052F91}" type="pres">
      <dgm:prSet presAssocID="{577F7E12-6A17-4B3B-AB6D-61E256E4BA82}" presName="rootComposite" presStyleCnt="0"/>
      <dgm:spPr/>
    </dgm:pt>
    <dgm:pt modelId="{39D2FA4E-1BBF-43D8-9C63-7ED994B6FB75}" type="pres">
      <dgm:prSet presAssocID="{577F7E12-6A17-4B3B-AB6D-61E256E4BA82}" presName="rootText" presStyleLbl="node2" presStyleIdx="3" presStyleCnt="4" custScaleX="109741" custLinFactNeighborX="532">
        <dgm:presLayoutVars>
          <dgm:chPref val="3"/>
        </dgm:presLayoutVars>
      </dgm:prSet>
      <dgm:spPr/>
    </dgm:pt>
    <dgm:pt modelId="{B3D44853-C744-4393-AB9E-9D2C50655B6A}" type="pres">
      <dgm:prSet presAssocID="{577F7E12-6A17-4B3B-AB6D-61E256E4BA82}" presName="rootConnector" presStyleLbl="node2" presStyleIdx="3" presStyleCnt="4"/>
      <dgm:spPr/>
    </dgm:pt>
    <dgm:pt modelId="{AD6315C6-C779-406E-A7FE-3A75D45C8F18}" type="pres">
      <dgm:prSet presAssocID="{577F7E12-6A17-4B3B-AB6D-61E256E4BA82}" presName="hierChild4" presStyleCnt="0"/>
      <dgm:spPr/>
    </dgm:pt>
    <dgm:pt modelId="{A84E943F-B209-4876-8016-9E0BF6A770CA}" type="pres">
      <dgm:prSet presAssocID="{BF140D22-B4DF-41D6-B022-127C6BCB0588}" presName="Name37" presStyleLbl="parChTrans1D3" presStyleIdx="1" presStyleCnt="3"/>
      <dgm:spPr/>
    </dgm:pt>
    <dgm:pt modelId="{00C8E9C0-900A-4715-B51D-AC71B4206576}" type="pres">
      <dgm:prSet presAssocID="{D6E2A4C3-2DF6-4EDB-A534-024918F55066}" presName="hierRoot2" presStyleCnt="0">
        <dgm:presLayoutVars>
          <dgm:hierBranch val="init"/>
        </dgm:presLayoutVars>
      </dgm:prSet>
      <dgm:spPr/>
    </dgm:pt>
    <dgm:pt modelId="{5DBC34BE-521F-4A3C-B8BC-EE1840808446}" type="pres">
      <dgm:prSet presAssocID="{D6E2A4C3-2DF6-4EDB-A534-024918F55066}" presName="rootComposite" presStyleCnt="0"/>
      <dgm:spPr/>
    </dgm:pt>
    <dgm:pt modelId="{C89D9A73-DA94-432A-B63A-669A54150542}" type="pres">
      <dgm:prSet presAssocID="{D6E2A4C3-2DF6-4EDB-A534-024918F55066}" presName="rootText" presStyleLbl="node3" presStyleIdx="1" presStyleCnt="3">
        <dgm:presLayoutVars>
          <dgm:chPref val="3"/>
        </dgm:presLayoutVars>
      </dgm:prSet>
      <dgm:spPr/>
    </dgm:pt>
    <dgm:pt modelId="{5B88BD45-5227-40DB-B174-B0050B9E1DDA}" type="pres">
      <dgm:prSet presAssocID="{D6E2A4C3-2DF6-4EDB-A534-024918F55066}" presName="rootConnector" presStyleLbl="node3" presStyleIdx="1" presStyleCnt="3"/>
      <dgm:spPr/>
    </dgm:pt>
    <dgm:pt modelId="{57BA2358-C3A5-464F-9713-EF2934A6672A}" type="pres">
      <dgm:prSet presAssocID="{D6E2A4C3-2DF6-4EDB-A534-024918F55066}" presName="hierChild4" presStyleCnt="0"/>
      <dgm:spPr/>
    </dgm:pt>
    <dgm:pt modelId="{3481FC4A-61CC-4E4B-8235-1DA591AACFCA}" type="pres">
      <dgm:prSet presAssocID="{D6E2A4C3-2DF6-4EDB-A534-024918F55066}" presName="hierChild5" presStyleCnt="0"/>
      <dgm:spPr/>
    </dgm:pt>
    <dgm:pt modelId="{D29701DB-9FC2-4C5C-9BEE-CCDA3E197FBC}" type="pres">
      <dgm:prSet presAssocID="{05B4DB19-4E78-49AC-9210-0892BB814D83}" presName="Name37" presStyleLbl="parChTrans1D3" presStyleIdx="2" presStyleCnt="3"/>
      <dgm:spPr/>
    </dgm:pt>
    <dgm:pt modelId="{30C0CA14-EDA7-4FD1-9FA4-21EAB9D916FB}" type="pres">
      <dgm:prSet presAssocID="{4269E5E9-FBA1-4613-A5DC-F87914D24838}" presName="hierRoot2" presStyleCnt="0">
        <dgm:presLayoutVars>
          <dgm:hierBranch val="init"/>
        </dgm:presLayoutVars>
      </dgm:prSet>
      <dgm:spPr/>
    </dgm:pt>
    <dgm:pt modelId="{787C1CC7-B0FB-4FE8-A9C0-FCFC89961E5D}" type="pres">
      <dgm:prSet presAssocID="{4269E5E9-FBA1-4613-A5DC-F87914D24838}" presName="rootComposite" presStyleCnt="0"/>
      <dgm:spPr/>
    </dgm:pt>
    <dgm:pt modelId="{5A0CD40E-49F0-413B-9C96-14DD0660E70E}" type="pres">
      <dgm:prSet presAssocID="{4269E5E9-FBA1-4613-A5DC-F87914D24838}" presName="rootText" presStyleLbl="node3" presStyleIdx="2" presStyleCnt="3">
        <dgm:presLayoutVars>
          <dgm:chPref val="3"/>
        </dgm:presLayoutVars>
      </dgm:prSet>
      <dgm:spPr/>
    </dgm:pt>
    <dgm:pt modelId="{88865A4D-3333-41E0-93EC-875A57278147}" type="pres">
      <dgm:prSet presAssocID="{4269E5E9-FBA1-4613-A5DC-F87914D24838}" presName="rootConnector" presStyleLbl="node3" presStyleIdx="2" presStyleCnt="3"/>
      <dgm:spPr/>
    </dgm:pt>
    <dgm:pt modelId="{A88A36E3-D0F2-44CF-A088-0E5F297644ED}" type="pres">
      <dgm:prSet presAssocID="{4269E5E9-FBA1-4613-A5DC-F87914D24838}" presName="hierChild4" presStyleCnt="0"/>
      <dgm:spPr/>
    </dgm:pt>
    <dgm:pt modelId="{3441DD1D-7A2C-4B4E-8E96-6880D5429455}" type="pres">
      <dgm:prSet presAssocID="{4269E5E9-FBA1-4613-A5DC-F87914D24838}" presName="hierChild5" presStyleCnt="0"/>
      <dgm:spPr/>
    </dgm:pt>
    <dgm:pt modelId="{6D2A30D9-CED5-4CAF-A85D-7D194502FB94}" type="pres">
      <dgm:prSet presAssocID="{577F7E12-6A17-4B3B-AB6D-61E256E4BA82}" presName="hierChild5" presStyleCnt="0"/>
      <dgm:spPr/>
    </dgm:pt>
    <dgm:pt modelId="{16AB22AA-76C2-4F3D-A6A8-E0318102EEA4}" type="pres">
      <dgm:prSet presAssocID="{533E2C17-730F-4938-9AD2-FDCDDDEE9E3F}" presName="hierChild3" presStyleCnt="0"/>
      <dgm:spPr/>
    </dgm:pt>
  </dgm:ptLst>
  <dgm:cxnLst>
    <dgm:cxn modelId="{55843302-385C-46DB-B813-B0202D6927B5}" type="presOf" srcId="{4D5E3CD4-4D01-4295-868B-D7D343ED1C68}" destId="{6A75152B-6E1F-4C7C-97F9-520EB7BDD08B}" srcOrd="1" destOrd="0" presId="urn:microsoft.com/office/officeart/2005/8/layout/orgChart1"/>
    <dgm:cxn modelId="{B227C80B-1133-4897-9B07-991F709F4E32}" srcId="{65003EAF-907A-4972-8DDF-73F642FADE58}" destId="{533E2C17-730F-4938-9AD2-FDCDDDEE9E3F}" srcOrd="0" destOrd="0" parTransId="{5BCA66F2-35D8-4B8F-8297-5943C7472848}" sibTransId="{E749D35D-279F-4AD9-A168-4FF573B368CB}"/>
    <dgm:cxn modelId="{927BFF14-CE4F-4D88-84F4-908BF115E360}" type="presOf" srcId="{D6E2A4C3-2DF6-4EDB-A534-024918F55066}" destId="{C89D9A73-DA94-432A-B63A-669A54150542}" srcOrd="0" destOrd="0" presId="urn:microsoft.com/office/officeart/2005/8/layout/orgChart1"/>
    <dgm:cxn modelId="{4789E016-95F1-4CF4-A1FA-555AADB4D497}" type="presOf" srcId="{3FC9D266-1FC1-4C0D-B0A0-C359C707642A}" destId="{6904554D-2E8F-4179-9AAB-A11BF7F571DE}" srcOrd="0" destOrd="0" presId="urn:microsoft.com/office/officeart/2005/8/layout/orgChart1"/>
    <dgm:cxn modelId="{42A21F17-DB4A-472C-A2A2-888BDC785464}" type="presOf" srcId="{B931DD17-B73A-480B-B47D-C96E379A1426}" destId="{EB7A05B1-221D-4116-8176-6C48C0F7049C}" srcOrd="0" destOrd="0" presId="urn:microsoft.com/office/officeart/2005/8/layout/orgChart1"/>
    <dgm:cxn modelId="{59D6E41C-2665-4679-96AA-28C0EEE76880}" type="presOf" srcId="{5D69672F-849D-4A6F-AC56-701A66215D6F}" destId="{646485DD-80C2-41C0-8118-894330D7A6B1}" srcOrd="1" destOrd="0" presId="urn:microsoft.com/office/officeart/2005/8/layout/orgChart1"/>
    <dgm:cxn modelId="{CBB7FE1C-B738-401D-BD01-153F9C647AA4}" type="presOf" srcId="{4269E5E9-FBA1-4613-A5DC-F87914D24838}" destId="{5A0CD40E-49F0-413B-9C96-14DD0660E70E}" srcOrd="0" destOrd="0" presId="urn:microsoft.com/office/officeart/2005/8/layout/orgChart1"/>
    <dgm:cxn modelId="{8DBB0138-E449-41E9-BDF0-65E1420C2C56}" srcId="{577F7E12-6A17-4B3B-AB6D-61E256E4BA82}" destId="{D6E2A4C3-2DF6-4EDB-A534-024918F55066}" srcOrd="0" destOrd="0" parTransId="{BF140D22-B4DF-41D6-B022-127C6BCB0588}" sibTransId="{19C33F78-D2BF-468C-B9CA-EBCE2C9F37C1}"/>
    <dgm:cxn modelId="{D5D9193E-7BFE-4B37-B0B3-F45B43FD41E2}" srcId="{533E2C17-730F-4938-9AD2-FDCDDDEE9E3F}" destId="{577F7E12-6A17-4B3B-AB6D-61E256E4BA82}" srcOrd="3" destOrd="0" parTransId="{071CA8AF-A687-4E8D-AB2C-97C3E1846391}" sibTransId="{1A1869F7-820B-4371-966A-E6F07FFAAB25}"/>
    <dgm:cxn modelId="{EA09F95B-64C5-4F6B-821E-7443B96FA3E2}" type="presOf" srcId="{071CA8AF-A687-4E8D-AB2C-97C3E1846391}" destId="{5B8EF4B9-8D00-4FB9-84D8-9BE7F3AAB979}" srcOrd="0" destOrd="0" presId="urn:microsoft.com/office/officeart/2005/8/layout/orgChart1"/>
    <dgm:cxn modelId="{72ABE467-DF28-401E-9010-D62DB0579EF5}" type="presOf" srcId="{2740DDAA-95E2-4599-BAF6-C0A1C87E5A9D}" destId="{EAB648D2-547A-4EEE-B061-4747943F6837}" srcOrd="0" destOrd="0" presId="urn:microsoft.com/office/officeart/2005/8/layout/orgChart1"/>
    <dgm:cxn modelId="{D9D7F847-40A2-4C2D-97CC-BC226A79235E}" type="presOf" srcId="{D6E2A4C3-2DF6-4EDB-A534-024918F55066}" destId="{5B88BD45-5227-40DB-B174-B0050B9E1DDA}" srcOrd="1" destOrd="0" presId="urn:microsoft.com/office/officeart/2005/8/layout/orgChart1"/>
    <dgm:cxn modelId="{76838E48-0321-4097-A5A0-53BDF8ECAFAC}" srcId="{3FC9D266-1FC1-4C0D-B0A0-C359C707642A}" destId="{5D69672F-849D-4A6F-AC56-701A66215D6F}" srcOrd="0" destOrd="0" parTransId="{2740DDAA-95E2-4599-BAF6-C0A1C87E5A9D}" sibTransId="{B297CEC6-0A82-4C41-9C65-843DEF3083BF}"/>
    <dgm:cxn modelId="{2B93F04E-7A99-493E-B68E-EB848A1D3735}" srcId="{577F7E12-6A17-4B3B-AB6D-61E256E4BA82}" destId="{4269E5E9-FBA1-4613-A5DC-F87914D24838}" srcOrd="1" destOrd="0" parTransId="{05B4DB19-4E78-49AC-9210-0892BB814D83}" sibTransId="{009424B5-BF80-4E28-B247-9DA7BD672B2A}"/>
    <dgm:cxn modelId="{B4C7CF6F-8826-46BA-979E-1395D0CEA927}" srcId="{533E2C17-730F-4938-9AD2-FDCDDDEE9E3F}" destId="{B931DD17-B73A-480B-B47D-C96E379A1426}" srcOrd="2" destOrd="0" parTransId="{FD2A5796-C622-4ACA-9B38-31CCB002E9E3}" sibTransId="{3884992F-5A34-4282-A4FF-E79C05962891}"/>
    <dgm:cxn modelId="{515CED59-0559-4C40-A347-B113E1C1DC39}" type="presOf" srcId="{65003EAF-907A-4972-8DDF-73F642FADE58}" destId="{3CA9D6E9-D636-4C3B-B2C8-F7EB39E93D70}" srcOrd="0" destOrd="0" presId="urn:microsoft.com/office/officeart/2005/8/layout/orgChart1"/>
    <dgm:cxn modelId="{0059217A-529F-4B0E-B449-DDCEC4A0116A}" type="presOf" srcId="{BF140D22-B4DF-41D6-B022-127C6BCB0588}" destId="{A84E943F-B209-4876-8016-9E0BF6A770CA}" srcOrd="0" destOrd="0" presId="urn:microsoft.com/office/officeart/2005/8/layout/orgChart1"/>
    <dgm:cxn modelId="{A474327B-4B72-4074-BB10-5174903B34EC}" type="presOf" srcId="{533E2C17-730F-4938-9AD2-FDCDDDEE9E3F}" destId="{5C7841E7-FB61-4F5C-92BC-CB9CB6B676E3}" srcOrd="0" destOrd="0" presId="urn:microsoft.com/office/officeart/2005/8/layout/orgChart1"/>
    <dgm:cxn modelId="{EDE8968B-00C6-43DD-9564-BE1CAB9D630D}" type="presOf" srcId="{05B4DB19-4E78-49AC-9210-0892BB814D83}" destId="{D29701DB-9FC2-4C5C-9BEE-CCDA3E197FBC}" srcOrd="0" destOrd="0" presId="urn:microsoft.com/office/officeart/2005/8/layout/orgChart1"/>
    <dgm:cxn modelId="{C71975A1-B4C4-4FBB-AB09-AF786D9690AC}" type="presOf" srcId="{533E2C17-730F-4938-9AD2-FDCDDDEE9E3F}" destId="{C84048D7-D433-4537-93DF-E8A265E1FDCF}" srcOrd="1" destOrd="0" presId="urn:microsoft.com/office/officeart/2005/8/layout/orgChart1"/>
    <dgm:cxn modelId="{7CBD3AA3-20A7-487E-A779-DD053600E187}" type="presOf" srcId="{577F7E12-6A17-4B3B-AB6D-61E256E4BA82}" destId="{B3D44853-C744-4393-AB9E-9D2C50655B6A}" srcOrd="1" destOrd="0" presId="urn:microsoft.com/office/officeart/2005/8/layout/orgChart1"/>
    <dgm:cxn modelId="{F3CA6BA9-8443-4BCB-B5CF-35CA119E48CD}" type="presOf" srcId="{3FC9D266-1FC1-4C0D-B0A0-C359C707642A}" destId="{15798897-A666-40B3-8F24-DB51572D29B8}" srcOrd="1" destOrd="0" presId="urn:microsoft.com/office/officeart/2005/8/layout/orgChart1"/>
    <dgm:cxn modelId="{6C4FEAAA-E708-4FAD-ADCB-92AC77031ABD}" type="presOf" srcId="{5D69672F-849D-4A6F-AC56-701A66215D6F}" destId="{1DDC70DC-2389-4182-956B-FEEDB7B17A83}" srcOrd="0" destOrd="0" presId="urn:microsoft.com/office/officeart/2005/8/layout/orgChart1"/>
    <dgm:cxn modelId="{317AE6B2-6EE7-4BA6-BB30-F7EF95846EE3}" type="presOf" srcId="{2D80ECBF-4C3D-4D18-8B2D-D443E7D77351}" destId="{CA7BA9E5-7532-4825-977A-16B0A4CFFD4C}" srcOrd="0" destOrd="0" presId="urn:microsoft.com/office/officeart/2005/8/layout/orgChart1"/>
    <dgm:cxn modelId="{CF58E0B8-B578-44CE-9F9D-2F7EC5834FDD}" srcId="{533E2C17-730F-4938-9AD2-FDCDDDEE9E3F}" destId="{3FC9D266-1FC1-4C0D-B0A0-C359C707642A}" srcOrd="0" destOrd="0" parTransId="{2D80ECBF-4C3D-4D18-8B2D-D443E7D77351}" sibTransId="{0A47F70F-3CFF-4A4E-BB4D-64B79D8C0772}"/>
    <dgm:cxn modelId="{717A00C5-4CAA-4398-8C6E-A57B4A15F5DB}" type="presOf" srcId="{B931DD17-B73A-480B-B47D-C96E379A1426}" destId="{196CFA12-1E1A-4F0F-B91F-8BD4D5818524}" srcOrd="1" destOrd="0" presId="urn:microsoft.com/office/officeart/2005/8/layout/orgChart1"/>
    <dgm:cxn modelId="{B43E0CCA-B347-4561-8F11-9C12A64B96FE}" type="presOf" srcId="{6B4FABC1-6C97-4D13-8B99-F481F317C6CC}" destId="{3F160336-8634-4855-96A2-74266823EC42}" srcOrd="0" destOrd="0" presId="urn:microsoft.com/office/officeart/2005/8/layout/orgChart1"/>
    <dgm:cxn modelId="{BFC431D4-A5D8-4AF2-9D7B-99CD32E77A30}" type="presOf" srcId="{4269E5E9-FBA1-4613-A5DC-F87914D24838}" destId="{88865A4D-3333-41E0-93EC-875A57278147}" srcOrd="1" destOrd="0" presId="urn:microsoft.com/office/officeart/2005/8/layout/orgChart1"/>
    <dgm:cxn modelId="{FF3DE9D8-EC70-4D00-9D5B-40365BA08C82}" srcId="{533E2C17-730F-4938-9AD2-FDCDDDEE9E3F}" destId="{4D5E3CD4-4D01-4295-868B-D7D343ED1C68}" srcOrd="1" destOrd="0" parTransId="{6B4FABC1-6C97-4D13-8B99-F481F317C6CC}" sibTransId="{BE7974E1-6555-41F3-946D-12CA5166626C}"/>
    <dgm:cxn modelId="{CBC12CDA-65C3-4B55-A90B-99FEDC00DF56}" type="presOf" srcId="{FD2A5796-C622-4ACA-9B38-31CCB002E9E3}" destId="{C7A38511-FFDE-4439-AAB9-36823C7D74B5}" srcOrd="0" destOrd="0" presId="urn:microsoft.com/office/officeart/2005/8/layout/orgChart1"/>
    <dgm:cxn modelId="{7A680BDC-383B-4D7F-8510-C79FE300B9F9}" type="presOf" srcId="{4D5E3CD4-4D01-4295-868B-D7D343ED1C68}" destId="{3C599FE7-1439-4389-B941-A9CD8EBB9AE9}" srcOrd="0" destOrd="0" presId="urn:microsoft.com/office/officeart/2005/8/layout/orgChart1"/>
    <dgm:cxn modelId="{B2CAE7E0-9A95-4B2E-BDCE-88D87B00D62F}" type="presOf" srcId="{577F7E12-6A17-4B3B-AB6D-61E256E4BA82}" destId="{39D2FA4E-1BBF-43D8-9C63-7ED994B6FB75}" srcOrd="0" destOrd="0" presId="urn:microsoft.com/office/officeart/2005/8/layout/orgChart1"/>
    <dgm:cxn modelId="{E721DB37-35D0-4D1F-8809-DB151DF51899}" type="presParOf" srcId="{3CA9D6E9-D636-4C3B-B2C8-F7EB39E93D70}" destId="{419041C6-5C2C-4666-8AEF-F509C2795DBF}" srcOrd="0" destOrd="0" presId="urn:microsoft.com/office/officeart/2005/8/layout/orgChart1"/>
    <dgm:cxn modelId="{15634E92-8E92-4376-813F-6031EACB6E5C}" type="presParOf" srcId="{419041C6-5C2C-4666-8AEF-F509C2795DBF}" destId="{99CA701B-A285-499C-88DA-A9604C94D7F1}" srcOrd="0" destOrd="0" presId="urn:microsoft.com/office/officeart/2005/8/layout/orgChart1"/>
    <dgm:cxn modelId="{D521299C-CED3-41CD-8A0E-7E2953389545}" type="presParOf" srcId="{99CA701B-A285-499C-88DA-A9604C94D7F1}" destId="{5C7841E7-FB61-4F5C-92BC-CB9CB6B676E3}" srcOrd="0" destOrd="0" presId="urn:microsoft.com/office/officeart/2005/8/layout/orgChart1"/>
    <dgm:cxn modelId="{0CF9DE1A-6D2B-426D-BBA4-204725EF10EB}" type="presParOf" srcId="{99CA701B-A285-499C-88DA-A9604C94D7F1}" destId="{C84048D7-D433-4537-93DF-E8A265E1FDCF}" srcOrd="1" destOrd="0" presId="urn:microsoft.com/office/officeart/2005/8/layout/orgChart1"/>
    <dgm:cxn modelId="{6F75AA2C-5970-464F-9F29-5D23D9FEE35E}" type="presParOf" srcId="{419041C6-5C2C-4666-8AEF-F509C2795DBF}" destId="{74DE09C5-E2E6-4BA6-A1E1-12D21A9AC15A}" srcOrd="1" destOrd="0" presId="urn:microsoft.com/office/officeart/2005/8/layout/orgChart1"/>
    <dgm:cxn modelId="{A8D53885-7E94-4307-A54D-9E09CD28A54A}" type="presParOf" srcId="{74DE09C5-E2E6-4BA6-A1E1-12D21A9AC15A}" destId="{CA7BA9E5-7532-4825-977A-16B0A4CFFD4C}" srcOrd="0" destOrd="0" presId="urn:microsoft.com/office/officeart/2005/8/layout/orgChart1"/>
    <dgm:cxn modelId="{821701F1-DF3A-4E73-81A0-0E25E189B319}" type="presParOf" srcId="{74DE09C5-E2E6-4BA6-A1E1-12D21A9AC15A}" destId="{D2F3844D-6105-423A-A911-D9C62E057088}" srcOrd="1" destOrd="0" presId="urn:microsoft.com/office/officeart/2005/8/layout/orgChart1"/>
    <dgm:cxn modelId="{4C94BD4F-8B06-4850-A41B-82E7184BF0FF}" type="presParOf" srcId="{D2F3844D-6105-423A-A911-D9C62E057088}" destId="{BCA90516-0894-4BAB-8C90-697362E0A6DB}" srcOrd="0" destOrd="0" presId="urn:microsoft.com/office/officeart/2005/8/layout/orgChart1"/>
    <dgm:cxn modelId="{7378547A-6AD0-4C33-9EEC-0CDE879022B6}" type="presParOf" srcId="{BCA90516-0894-4BAB-8C90-697362E0A6DB}" destId="{6904554D-2E8F-4179-9AAB-A11BF7F571DE}" srcOrd="0" destOrd="0" presId="urn:microsoft.com/office/officeart/2005/8/layout/orgChart1"/>
    <dgm:cxn modelId="{EACFDD8A-F2B9-4A4C-8DB9-291BA4FB9F6C}" type="presParOf" srcId="{BCA90516-0894-4BAB-8C90-697362E0A6DB}" destId="{15798897-A666-40B3-8F24-DB51572D29B8}" srcOrd="1" destOrd="0" presId="urn:microsoft.com/office/officeart/2005/8/layout/orgChart1"/>
    <dgm:cxn modelId="{9B073F4F-E93F-415F-AAE3-D9BC087A2899}" type="presParOf" srcId="{D2F3844D-6105-423A-A911-D9C62E057088}" destId="{F3CCC5EE-65A8-4078-A3EE-706FC3078A87}" srcOrd="1" destOrd="0" presId="urn:microsoft.com/office/officeart/2005/8/layout/orgChart1"/>
    <dgm:cxn modelId="{D68108FA-A8B0-4524-9704-CBF2AC965596}" type="presParOf" srcId="{F3CCC5EE-65A8-4078-A3EE-706FC3078A87}" destId="{EAB648D2-547A-4EEE-B061-4747943F6837}" srcOrd="0" destOrd="0" presId="urn:microsoft.com/office/officeart/2005/8/layout/orgChart1"/>
    <dgm:cxn modelId="{184487C3-D5D5-42EF-BDF3-3F83CA4094DA}" type="presParOf" srcId="{F3CCC5EE-65A8-4078-A3EE-706FC3078A87}" destId="{968D163D-F470-4EDA-A463-56835958EA15}" srcOrd="1" destOrd="0" presId="urn:microsoft.com/office/officeart/2005/8/layout/orgChart1"/>
    <dgm:cxn modelId="{6A5F6F89-BEBE-4450-8050-9A42B668E6A1}" type="presParOf" srcId="{968D163D-F470-4EDA-A463-56835958EA15}" destId="{072B35FE-F6E1-4739-89DA-A983705F24AC}" srcOrd="0" destOrd="0" presId="urn:microsoft.com/office/officeart/2005/8/layout/orgChart1"/>
    <dgm:cxn modelId="{24373501-B9EE-4FEA-A18B-EE4FEB2E54B3}" type="presParOf" srcId="{072B35FE-F6E1-4739-89DA-A983705F24AC}" destId="{1DDC70DC-2389-4182-956B-FEEDB7B17A83}" srcOrd="0" destOrd="0" presId="urn:microsoft.com/office/officeart/2005/8/layout/orgChart1"/>
    <dgm:cxn modelId="{A555E6A7-6E55-4807-80D9-29143D070007}" type="presParOf" srcId="{072B35FE-F6E1-4739-89DA-A983705F24AC}" destId="{646485DD-80C2-41C0-8118-894330D7A6B1}" srcOrd="1" destOrd="0" presId="urn:microsoft.com/office/officeart/2005/8/layout/orgChart1"/>
    <dgm:cxn modelId="{9D639FAB-A86D-4A31-8A12-C46E46091D27}" type="presParOf" srcId="{968D163D-F470-4EDA-A463-56835958EA15}" destId="{DA7F9194-AD6B-4778-9D8F-6B0FF1AAFEBF}" srcOrd="1" destOrd="0" presId="urn:microsoft.com/office/officeart/2005/8/layout/orgChart1"/>
    <dgm:cxn modelId="{61326854-5857-40C1-BDF4-C9C4CF571758}" type="presParOf" srcId="{968D163D-F470-4EDA-A463-56835958EA15}" destId="{7BDF99C8-1A55-4F94-8509-A777D0ED180E}" srcOrd="2" destOrd="0" presId="urn:microsoft.com/office/officeart/2005/8/layout/orgChart1"/>
    <dgm:cxn modelId="{53148370-5F14-4B06-A84C-0CF4341E5599}" type="presParOf" srcId="{D2F3844D-6105-423A-A911-D9C62E057088}" destId="{2D72FCEB-C5BD-4217-958A-5D13190C8FC3}" srcOrd="2" destOrd="0" presId="urn:microsoft.com/office/officeart/2005/8/layout/orgChart1"/>
    <dgm:cxn modelId="{813C37F0-15C6-42D4-86D4-2025CCD23EBC}" type="presParOf" srcId="{74DE09C5-E2E6-4BA6-A1E1-12D21A9AC15A}" destId="{3F160336-8634-4855-96A2-74266823EC42}" srcOrd="2" destOrd="0" presId="urn:microsoft.com/office/officeart/2005/8/layout/orgChart1"/>
    <dgm:cxn modelId="{7B48D984-5353-4FF4-BD9C-A6A9D1E66BF6}" type="presParOf" srcId="{74DE09C5-E2E6-4BA6-A1E1-12D21A9AC15A}" destId="{9FF036BC-A076-411A-8FB9-00539D15592E}" srcOrd="3" destOrd="0" presId="urn:microsoft.com/office/officeart/2005/8/layout/orgChart1"/>
    <dgm:cxn modelId="{E40A7D89-9145-4FC0-8598-BCB13E1C5404}" type="presParOf" srcId="{9FF036BC-A076-411A-8FB9-00539D15592E}" destId="{2EBBAED7-A9C7-42E4-A1A1-946932BD30CE}" srcOrd="0" destOrd="0" presId="urn:microsoft.com/office/officeart/2005/8/layout/orgChart1"/>
    <dgm:cxn modelId="{2F66BFC4-E4D8-4FBF-AB5A-637AC95FDD56}" type="presParOf" srcId="{2EBBAED7-A9C7-42E4-A1A1-946932BD30CE}" destId="{3C599FE7-1439-4389-B941-A9CD8EBB9AE9}" srcOrd="0" destOrd="0" presId="urn:microsoft.com/office/officeart/2005/8/layout/orgChart1"/>
    <dgm:cxn modelId="{B901813D-308F-4DA2-977E-6E3D402BE6B1}" type="presParOf" srcId="{2EBBAED7-A9C7-42E4-A1A1-946932BD30CE}" destId="{6A75152B-6E1F-4C7C-97F9-520EB7BDD08B}" srcOrd="1" destOrd="0" presId="urn:microsoft.com/office/officeart/2005/8/layout/orgChart1"/>
    <dgm:cxn modelId="{12B6D669-60CC-4146-95BF-33B8E3D91662}" type="presParOf" srcId="{9FF036BC-A076-411A-8FB9-00539D15592E}" destId="{CC20ABDC-1A3C-4089-A655-A7E9570A913C}" srcOrd="1" destOrd="0" presId="urn:microsoft.com/office/officeart/2005/8/layout/orgChart1"/>
    <dgm:cxn modelId="{2E58E74E-CC6B-4472-B8CA-C77780D1BAC9}" type="presParOf" srcId="{9FF036BC-A076-411A-8FB9-00539D15592E}" destId="{A61B97F1-D2B8-4215-84A3-EE3FE71D0C47}" srcOrd="2" destOrd="0" presId="urn:microsoft.com/office/officeart/2005/8/layout/orgChart1"/>
    <dgm:cxn modelId="{36C8AE43-FBF7-4A8F-889C-51D979CBE13A}" type="presParOf" srcId="{74DE09C5-E2E6-4BA6-A1E1-12D21A9AC15A}" destId="{C7A38511-FFDE-4439-AAB9-36823C7D74B5}" srcOrd="4" destOrd="0" presId="urn:microsoft.com/office/officeart/2005/8/layout/orgChart1"/>
    <dgm:cxn modelId="{A25EE198-7E9D-4E28-953A-C001DD415160}" type="presParOf" srcId="{74DE09C5-E2E6-4BA6-A1E1-12D21A9AC15A}" destId="{696521F2-2699-451B-B3BD-B2E3DC010A79}" srcOrd="5" destOrd="0" presId="urn:microsoft.com/office/officeart/2005/8/layout/orgChart1"/>
    <dgm:cxn modelId="{7B3ADABB-F793-495C-B33B-5E099E15F799}" type="presParOf" srcId="{696521F2-2699-451B-B3BD-B2E3DC010A79}" destId="{FBEB67B1-CEBD-46D3-87BA-FF219F10A0F1}" srcOrd="0" destOrd="0" presId="urn:microsoft.com/office/officeart/2005/8/layout/orgChart1"/>
    <dgm:cxn modelId="{8CBB8054-D949-44F8-B189-5B145A28D50B}" type="presParOf" srcId="{FBEB67B1-CEBD-46D3-87BA-FF219F10A0F1}" destId="{EB7A05B1-221D-4116-8176-6C48C0F7049C}" srcOrd="0" destOrd="0" presId="urn:microsoft.com/office/officeart/2005/8/layout/orgChart1"/>
    <dgm:cxn modelId="{1DCCD13A-0267-4C61-A23F-34EE575A5B8B}" type="presParOf" srcId="{FBEB67B1-CEBD-46D3-87BA-FF219F10A0F1}" destId="{196CFA12-1E1A-4F0F-B91F-8BD4D5818524}" srcOrd="1" destOrd="0" presId="urn:microsoft.com/office/officeart/2005/8/layout/orgChart1"/>
    <dgm:cxn modelId="{A0289598-560C-41F8-A22B-07474AFEFB02}" type="presParOf" srcId="{696521F2-2699-451B-B3BD-B2E3DC010A79}" destId="{ABE1A083-38B2-4F8F-B627-A2CE32AC76D8}" srcOrd="1" destOrd="0" presId="urn:microsoft.com/office/officeart/2005/8/layout/orgChart1"/>
    <dgm:cxn modelId="{D69F255B-11CA-477C-8550-F103B1C1C6F1}" type="presParOf" srcId="{696521F2-2699-451B-B3BD-B2E3DC010A79}" destId="{9D75AFD8-00E5-4BD6-9E75-3D7B1FEA243C}" srcOrd="2" destOrd="0" presId="urn:microsoft.com/office/officeart/2005/8/layout/orgChart1"/>
    <dgm:cxn modelId="{BAB55EDD-E275-4F23-A9B0-0D77432C5C80}" type="presParOf" srcId="{74DE09C5-E2E6-4BA6-A1E1-12D21A9AC15A}" destId="{5B8EF4B9-8D00-4FB9-84D8-9BE7F3AAB979}" srcOrd="6" destOrd="0" presId="urn:microsoft.com/office/officeart/2005/8/layout/orgChart1"/>
    <dgm:cxn modelId="{B6FAA8D6-F8D9-4ED7-A341-F2BFE998012B}" type="presParOf" srcId="{74DE09C5-E2E6-4BA6-A1E1-12D21A9AC15A}" destId="{8771BEC3-254F-486E-A1C1-21CDC3E19770}" srcOrd="7" destOrd="0" presId="urn:microsoft.com/office/officeart/2005/8/layout/orgChart1"/>
    <dgm:cxn modelId="{27594AC7-653F-4D82-81F9-786164980525}" type="presParOf" srcId="{8771BEC3-254F-486E-A1C1-21CDC3E19770}" destId="{29E3BF70-5CCF-459F-BB19-6E8400052F91}" srcOrd="0" destOrd="0" presId="urn:microsoft.com/office/officeart/2005/8/layout/orgChart1"/>
    <dgm:cxn modelId="{50E8A66E-9ED5-450A-A741-C3219B337994}" type="presParOf" srcId="{29E3BF70-5CCF-459F-BB19-6E8400052F91}" destId="{39D2FA4E-1BBF-43D8-9C63-7ED994B6FB75}" srcOrd="0" destOrd="0" presId="urn:microsoft.com/office/officeart/2005/8/layout/orgChart1"/>
    <dgm:cxn modelId="{8144EE1F-A166-48F4-B78A-46956C1EB826}" type="presParOf" srcId="{29E3BF70-5CCF-459F-BB19-6E8400052F91}" destId="{B3D44853-C744-4393-AB9E-9D2C50655B6A}" srcOrd="1" destOrd="0" presId="urn:microsoft.com/office/officeart/2005/8/layout/orgChart1"/>
    <dgm:cxn modelId="{6A6A269D-8111-4AAD-BBBF-C7F630B7430F}" type="presParOf" srcId="{8771BEC3-254F-486E-A1C1-21CDC3E19770}" destId="{AD6315C6-C779-406E-A7FE-3A75D45C8F18}" srcOrd="1" destOrd="0" presId="urn:microsoft.com/office/officeart/2005/8/layout/orgChart1"/>
    <dgm:cxn modelId="{35891D50-140B-433A-AB96-CABEA20AFF73}" type="presParOf" srcId="{AD6315C6-C779-406E-A7FE-3A75D45C8F18}" destId="{A84E943F-B209-4876-8016-9E0BF6A770CA}" srcOrd="0" destOrd="0" presId="urn:microsoft.com/office/officeart/2005/8/layout/orgChart1"/>
    <dgm:cxn modelId="{F939311F-8D32-413C-8C29-D37F9929A631}" type="presParOf" srcId="{AD6315C6-C779-406E-A7FE-3A75D45C8F18}" destId="{00C8E9C0-900A-4715-B51D-AC71B4206576}" srcOrd="1" destOrd="0" presId="urn:microsoft.com/office/officeart/2005/8/layout/orgChart1"/>
    <dgm:cxn modelId="{DC1DC10E-D49A-49F6-9D43-422D75C78E5A}" type="presParOf" srcId="{00C8E9C0-900A-4715-B51D-AC71B4206576}" destId="{5DBC34BE-521F-4A3C-B8BC-EE1840808446}" srcOrd="0" destOrd="0" presId="urn:microsoft.com/office/officeart/2005/8/layout/orgChart1"/>
    <dgm:cxn modelId="{46A80063-9710-4669-ACB7-66BE3A16ECE5}" type="presParOf" srcId="{5DBC34BE-521F-4A3C-B8BC-EE1840808446}" destId="{C89D9A73-DA94-432A-B63A-669A54150542}" srcOrd="0" destOrd="0" presId="urn:microsoft.com/office/officeart/2005/8/layout/orgChart1"/>
    <dgm:cxn modelId="{1E566859-DD8F-44B0-83E7-B7EE3C3A9C96}" type="presParOf" srcId="{5DBC34BE-521F-4A3C-B8BC-EE1840808446}" destId="{5B88BD45-5227-40DB-B174-B0050B9E1DDA}" srcOrd="1" destOrd="0" presId="urn:microsoft.com/office/officeart/2005/8/layout/orgChart1"/>
    <dgm:cxn modelId="{C51D6152-FED3-4919-95A8-A55821488482}" type="presParOf" srcId="{00C8E9C0-900A-4715-B51D-AC71B4206576}" destId="{57BA2358-C3A5-464F-9713-EF2934A6672A}" srcOrd="1" destOrd="0" presId="urn:microsoft.com/office/officeart/2005/8/layout/orgChart1"/>
    <dgm:cxn modelId="{EACE05F7-70FB-48F4-A887-79C09B22E632}" type="presParOf" srcId="{00C8E9C0-900A-4715-B51D-AC71B4206576}" destId="{3481FC4A-61CC-4E4B-8235-1DA591AACFCA}" srcOrd="2" destOrd="0" presId="urn:microsoft.com/office/officeart/2005/8/layout/orgChart1"/>
    <dgm:cxn modelId="{FA6FF163-58F5-4459-A0AF-ABF101775619}" type="presParOf" srcId="{AD6315C6-C779-406E-A7FE-3A75D45C8F18}" destId="{D29701DB-9FC2-4C5C-9BEE-CCDA3E197FBC}" srcOrd="2" destOrd="0" presId="urn:microsoft.com/office/officeart/2005/8/layout/orgChart1"/>
    <dgm:cxn modelId="{FACA7266-C329-438D-87E1-455BB7D42FDF}" type="presParOf" srcId="{AD6315C6-C779-406E-A7FE-3A75D45C8F18}" destId="{30C0CA14-EDA7-4FD1-9FA4-21EAB9D916FB}" srcOrd="3" destOrd="0" presId="urn:microsoft.com/office/officeart/2005/8/layout/orgChart1"/>
    <dgm:cxn modelId="{2C5AFB56-2FE8-428C-A263-1F61722C9A7B}" type="presParOf" srcId="{30C0CA14-EDA7-4FD1-9FA4-21EAB9D916FB}" destId="{787C1CC7-B0FB-4FE8-A9C0-FCFC89961E5D}" srcOrd="0" destOrd="0" presId="urn:microsoft.com/office/officeart/2005/8/layout/orgChart1"/>
    <dgm:cxn modelId="{98B61F4D-466E-4040-AAE8-75E98670E169}" type="presParOf" srcId="{787C1CC7-B0FB-4FE8-A9C0-FCFC89961E5D}" destId="{5A0CD40E-49F0-413B-9C96-14DD0660E70E}" srcOrd="0" destOrd="0" presId="urn:microsoft.com/office/officeart/2005/8/layout/orgChart1"/>
    <dgm:cxn modelId="{232223E2-286B-40DB-BFBB-A6C99A297975}" type="presParOf" srcId="{787C1CC7-B0FB-4FE8-A9C0-FCFC89961E5D}" destId="{88865A4D-3333-41E0-93EC-875A57278147}" srcOrd="1" destOrd="0" presId="urn:microsoft.com/office/officeart/2005/8/layout/orgChart1"/>
    <dgm:cxn modelId="{6E50E169-A394-4D4E-8F28-C4A531B751C5}" type="presParOf" srcId="{30C0CA14-EDA7-4FD1-9FA4-21EAB9D916FB}" destId="{A88A36E3-D0F2-44CF-A088-0E5F297644ED}" srcOrd="1" destOrd="0" presId="urn:microsoft.com/office/officeart/2005/8/layout/orgChart1"/>
    <dgm:cxn modelId="{3EB4B836-3328-49B9-AB14-0CDACC8D6EC8}" type="presParOf" srcId="{30C0CA14-EDA7-4FD1-9FA4-21EAB9D916FB}" destId="{3441DD1D-7A2C-4B4E-8E96-6880D5429455}" srcOrd="2" destOrd="0" presId="urn:microsoft.com/office/officeart/2005/8/layout/orgChart1"/>
    <dgm:cxn modelId="{9D14122A-47C5-49A3-9A04-A99A2864288F}" type="presParOf" srcId="{8771BEC3-254F-486E-A1C1-21CDC3E19770}" destId="{6D2A30D9-CED5-4CAF-A85D-7D194502FB94}" srcOrd="2" destOrd="0" presId="urn:microsoft.com/office/officeart/2005/8/layout/orgChart1"/>
    <dgm:cxn modelId="{38219AD1-EC12-40F0-B87F-752D334C90A3}" type="presParOf" srcId="{419041C6-5C2C-4666-8AEF-F509C2795DBF}" destId="{16AB22AA-76C2-4F3D-A6A8-E0318102EEA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AD948-A5EC-42DD-9893-BF3DA3C0845B}">
      <dsp:nvSpPr>
        <dsp:cNvPr id="0" name=""/>
        <dsp:cNvSpPr/>
      </dsp:nvSpPr>
      <dsp:spPr>
        <a:xfrm>
          <a:off x="0" y="0"/>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t>Energy Carrier	</a:t>
          </a:r>
        </a:p>
      </dsp:txBody>
      <dsp:txXfrm>
        <a:off x="10407" y="10407"/>
        <a:ext cx="3314608" cy="192369"/>
      </dsp:txXfrm>
    </dsp:sp>
    <dsp:sp modelId="{AC426264-3ACE-4F09-AF19-C91540C9FF9E}">
      <dsp:nvSpPr>
        <dsp:cNvPr id="0" name=""/>
        <dsp:cNvSpPr/>
      </dsp:nvSpPr>
      <dsp:spPr>
        <a:xfrm>
          <a:off x="0" y="218297"/>
          <a:ext cx="3335422" cy="2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00" tIns="11430" rIns="64008" bIns="11430" numCol="1" spcCol="1270" anchor="t" anchorCtr="0">
          <a:noAutofit/>
        </a:bodyPr>
        <a:lstStyle/>
        <a:p>
          <a:pPr marL="57150" lvl="1" indent="-57150" algn="l" defTabSz="400050">
            <a:lnSpc>
              <a:spcPct val="90000"/>
            </a:lnSpc>
            <a:spcBef>
              <a:spcPct val="0"/>
            </a:spcBef>
            <a:spcAft>
              <a:spcPct val="20000"/>
            </a:spcAft>
            <a:buChar char="•"/>
          </a:pPr>
          <a:r>
            <a:rPr lang="en-GB" sz="900" kern="1200" dirty="0"/>
            <a:t>Electricity / Energy Gas / Hydrogen</a:t>
          </a:r>
        </a:p>
      </dsp:txBody>
      <dsp:txXfrm>
        <a:off x="0" y="218297"/>
        <a:ext cx="3335422" cy="246734"/>
      </dsp:txXfrm>
    </dsp:sp>
    <dsp:sp modelId="{648AE9B3-62ED-4270-914E-AF584A4D02B2}">
      <dsp:nvSpPr>
        <dsp:cNvPr id="0" name=""/>
        <dsp:cNvSpPr/>
      </dsp:nvSpPr>
      <dsp:spPr>
        <a:xfrm>
          <a:off x="0" y="465032"/>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t>Product	</a:t>
          </a:r>
        </a:p>
      </dsp:txBody>
      <dsp:txXfrm>
        <a:off x="10407" y="475439"/>
        <a:ext cx="3314608" cy="192369"/>
      </dsp:txXfrm>
    </dsp:sp>
    <dsp:sp modelId="{4103D21A-E971-45AF-BC5F-DBECDB7E935E}">
      <dsp:nvSpPr>
        <dsp:cNvPr id="0" name=""/>
        <dsp:cNvSpPr/>
      </dsp:nvSpPr>
      <dsp:spPr>
        <a:xfrm>
          <a:off x="0" y="678215"/>
          <a:ext cx="3335422" cy="42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00" tIns="11430" rIns="64008" bIns="11430" numCol="1" spcCol="1270" anchor="t" anchorCtr="0">
          <a:noAutofit/>
        </a:bodyPr>
        <a:lstStyle/>
        <a:p>
          <a:pPr marL="57150" lvl="1" indent="-57150" algn="l" defTabSz="400050">
            <a:lnSpc>
              <a:spcPct val="90000"/>
            </a:lnSpc>
            <a:spcBef>
              <a:spcPct val="0"/>
            </a:spcBef>
            <a:spcAft>
              <a:spcPct val="20000"/>
            </a:spcAft>
            <a:buChar char="•"/>
          </a:pPr>
          <a:r>
            <a:rPr lang="en-GB" sz="900" kern="1200" dirty="0"/>
            <a:t>GO / Support Certificate </a:t>
          </a:r>
          <a:r>
            <a:rPr lang="en-GB" sz="900" b="0" kern="1200" dirty="0"/>
            <a:t>/ Target Certificate / Independent Criteria Scheme</a:t>
          </a:r>
        </a:p>
        <a:p>
          <a:pPr marL="57150" lvl="1" indent="-57150" algn="l" defTabSz="400050">
            <a:lnSpc>
              <a:spcPct val="90000"/>
            </a:lnSpc>
            <a:spcBef>
              <a:spcPct val="0"/>
            </a:spcBef>
            <a:spcAft>
              <a:spcPct val="20000"/>
            </a:spcAft>
            <a:buChar char="•"/>
          </a:pPr>
          <a:r>
            <a:rPr lang="en-GB" sz="900" b="0" kern="1200" dirty="0"/>
            <a:t>Product name</a:t>
          </a:r>
        </a:p>
      </dsp:txBody>
      <dsp:txXfrm>
        <a:off x="0" y="678215"/>
        <a:ext cx="3335422" cy="428721"/>
      </dsp:txXfrm>
    </dsp:sp>
    <dsp:sp modelId="{6B4FB491-EF36-47D2-88EA-06CA73A63EE0}">
      <dsp:nvSpPr>
        <dsp:cNvPr id="0" name=""/>
        <dsp:cNvSpPr/>
      </dsp:nvSpPr>
      <dsp:spPr>
        <a:xfrm>
          <a:off x="0" y="1106937"/>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t>Unique certificate number	</a:t>
          </a:r>
        </a:p>
      </dsp:txBody>
      <dsp:txXfrm>
        <a:off x="10407" y="1117344"/>
        <a:ext cx="3314608" cy="192369"/>
      </dsp:txXfrm>
    </dsp:sp>
    <dsp:sp modelId="{C930057F-2E1B-4DDA-92F2-E2DB1735ED6C}">
      <dsp:nvSpPr>
        <dsp:cNvPr id="0" name=""/>
        <dsp:cNvSpPr/>
      </dsp:nvSpPr>
      <dsp:spPr>
        <a:xfrm>
          <a:off x="0" y="1333087"/>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Production period (start and end dates)</a:t>
          </a:r>
        </a:p>
      </dsp:txBody>
      <dsp:txXfrm>
        <a:off x="10407" y="1343494"/>
        <a:ext cx="3314608" cy="192369"/>
      </dsp:txXfrm>
    </dsp:sp>
    <dsp:sp modelId="{347967DC-C501-40DD-ADC5-D5A7BDDDDDFE}">
      <dsp:nvSpPr>
        <dsp:cNvPr id="0" name=""/>
        <dsp:cNvSpPr/>
      </dsp:nvSpPr>
      <dsp:spPr>
        <a:xfrm>
          <a:off x="0" y="1559237"/>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Energy source	</a:t>
          </a:r>
        </a:p>
      </dsp:txBody>
      <dsp:txXfrm>
        <a:off x="10407" y="1569644"/>
        <a:ext cx="3314608" cy="192369"/>
      </dsp:txXfrm>
    </dsp:sp>
    <dsp:sp modelId="{EE8EF2C5-870D-4310-B971-DA283D483C57}">
      <dsp:nvSpPr>
        <dsp:cNvPr id="0" name=""/>
        <dsp:cNvSpPr/>
      </dsp:nvSpPr>
      <dsp:spPr>
        <a:xfrm>
          <a:off x="0" y="1785388"/>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Type of installation	</a:t>
          </a:r>
        </a:p>
      </dsp:txBody>
      <dsp:txXfrm>
        <a:off x="10407" y="1795795"/>
        <a:ext cx="3314608" cy="192369"/>
      </dsp:txXfrm>
    </dsp:sp>
    <dsp:sp modelId="{C49D41D6-19E4-45EB-8B34-62233ADB6EE9}">
      <dsp:nvSpPr>
        <dsp:cNvPr id="0" name=""/>
        <dsp:cNvSpPr/>
      </dsp:nvSpPr>
      <dsp:spPr>
        <a:xfrm>
          <a:off x="0" y="2011538"/>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Production device info</a:t>
          </a:r>
        </a:p>
      </dsp:txBody>
      <dsp:txXfrm>
        <a:off x="10407" y="2021945"/>
        <a:ext cx="3314608" cy="192369"/>
      </dsp:txXfrm>
    </dsp:sp>
    <dsp:sp modelId="{28F6FEE8-2F96-4DCA-A551-084560EBCE3A}">
      <dsp:nvSpPr>
        <dsp:cNvPr id="0" name=""/>
        <dsp:cNvSpPr/>
      </dsp:nvSpPr>
      <dsp:spPr>
        <a:xfrm>
          <a:off x="0" y="2237688"/>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Identity and country of originating member</a:t>
          </a:r>
        </a:p>
      </dsp:txBody>
      <dsp:txXfrm>
        <a:off x="10407" y="2248095"/>
        <a:ext cx="3314608" cy="192369"/>
      </dsp:txXfrm>
    </dsp:sp>
    <dsp:sp modelId="{5D7F3CA0-FB18-45B8-ABBC-5ACDEEB390F3}">
      <dsp:nvSpPr>
        <dsp:cNvPr id="0" name=""/>
        <dsp:cNvSpPr/>
      </dsp:nvSpPr>
      <dsp:spPr>
        <a:xfrm>
          <a:off x="0" y="2463838"/>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t>Issue date	</a:t>
          </a:r>
        </a:p>
      </dsp:txBody>
      <dsp:txXfrm>
        <a:off x="10407" y="2474245"/>
        <a:ext cx="3314608" cy="192369"/>
      </dsp:txXfrm>
    </dsp:sp>
    <dsp:sp modelId="{61EA8900-332F-4A6D-B72E-2197ADB1BBFB}">
      <dsp:nvSpPr>
        <dsp:cNvPr id="0" name=""/>
        <dsp:cNvSpPr/>
      </dsp:nvSpPr>
      <dsp:spPr>
        <a:xfrm>
          <a:off x="0" y="2689989"/>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Identity and country of relevant competent body</a:t>
          </a:r>
        </a:p>
      </dsp:txBody>
      <dsp:txXfrm>
        <a:off x="10407" y="2700396"/>
        <a:ext cx="3314608" cy="192369"/>
      </dsp:txXfrm>
    </dsp:sp>
    <dsp:sp modelId="{9EA7CEAE-298F-42E2-A082-55581B3EF63C}">
      <dsp:nvSpPr>
        <dsp:cNvPr id="0" name=""/>
        <dsp:cNvSpPr/>
      </dsp:nvSpPr>
      <dsp:spPr>
        <a:xfrm>
          <a:off x="0" y="2916139"/>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t>Purpose </a:t>
          </a:r>
        </a:p>
      </dsp:txBody>
      <dsp:txXfrm>
        <a:off x="10407" y="2926546"/>
        <a:ext cx="3314608" cy="192369"/>
      </dsp:txXfrm>
    </dsp:sp>
    <dsp:sp modelId="{283BE297-0CD8-4566-BF00-62A1A2A6F177}">
      <dsp:nvSpPr>
        <dsp:cNvPr id="0" name=""/>
        <dsp:cNvSpPr/>
      </dsp:nvSpPr>
      <dsp:spPr>
        <a:xfrm>
          <a:off x="0" y="3129322"/>
          <a:ext cx="3335422" cy="14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00" tIns="11430" rIns="64008" bIns="11430" numCol="1" spcCol="1270" anchor="t" anchorCtr="0">
          <a:noAutofit/>
        </a:bodyPr>
        <a:lstStyle/>
        <a:p>
          <a:pPr marL="57150" lvl="1" indent="-57150" algn="l" defTabSz="400050">
            <a:lnSpc>
              <a:spcPct val="90000"/>
            </a:lnSpc>
            <a:spcBef>
              <a:spcPct val="0"/>
            </a:spcBef>
            <a:spcAft>
              <a:spcPct val="20000"/>
            </a:spcAft>
            <a:buChar char="•"/>
          </a:pPr>
          <a:r>
            <a:rPr lang="en-GB" sz="900" kern="1200" dirty="0"/>
            <a:t>Disclosure, Support and/or Target</a:t>
          </a:r>
          <a:endParaRPr lang="en-GB" sz="900" kern="1200" dirty="0">
            <a:solidFill>
              <a:srgbClr val="FF0000"/>
            </a:solidFill>
          </a:endParaRPr>
        </a:p>
      </dsp:txBody>
      <dsp:txXfrm>
        <a:off x="0" y="3129322"/>
        <a:ext cx="3335422" cy="146790"/>
      </dsp:txXfrm>
    </dsp:sp>
    <dsp:sp modelId="{A5F75199-6824-4817-BAFA-1D22DD2EC6FE}">
      <dsp:nvSpPr>
        <dsp:cNvPr id="0" name=""/>
        <dsp:cNvSpPr/>
      </dsp:nvSpPr>
      <dsp:spPr>
        <a:xfrm>
          <a:off x="0" y="3276113"/>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t>Support received by type</a:t>
          </a:r>
        </a:p>
      </dsp:txBody>
      <dsp:txXfrm>
        <a:off x="10407" y="3286520"/>
        <a:ext cx="3314608" cy="192369"/>
      </dsp:txXfrm>
    </dsp:sp>
    <dsp:sp modelId="{5CF3A41B-590F-4848-BAF6-F9AF809E3EC5}">
      <dsp:nvSpPr>
        <dsp:cNvPr id="0" name=""/>
        <dsp:cNvSpPr/>
      </dsp:nvSpPr>
      <dsp:spPr>
        <a:xfrm>
          <a:off x="0" y="3502263"/>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Dissemination level</a:t>
          </a:r>
        </a:p>
      </dsp:txBody>
      <dsp:txXfrm>
        <a:off x="10407" y="3512670"/>
        <a:ext cx="3314608" cy="192369"/>
      </dsp:txXfrm>
    </dsp:sp>
    <dsp:sp modelId="{A966686C-C4B2-45FA-8B9E-A914E51333D1}">
      <dsp:nvSpPr>
        <dsp:cNvPr id="0" name=""/>
        <dsp:cNvSpPr/>
      </dsp:nvSpPr>
      <dsp:spPr>
        <a:xfrm>
          <a:off x="0" y="3728413"/>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Face Value</a:t>
          </a:r>
        </a:p>
      </dsp:txBody>
      <dsp:txXfrm>
        <a:off x="10407" y="3738820"/>
        <a:ext cx="3314608" cy="192369"/>
      </dsp:txXfrm>
    </dsp:sp>
    <dsp:sp modelId="{BCB10786-F969-48DC-AB53-2DDC5116C9C2}">
      <dsp:nvSpPr>
        <dsp:cNvPr id="0" name=""/>
        <dsp:cNvSpPr/>
      </dsp:nvSpPr>
      <dsp:spPr>
        <a:xfrm>
          <a:off x="0" y="3954564"/>
          <a:ext cx="3335422" cy="2131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Conversion Tag &amp; Storage Tag</a:t>
          </a:r>
        </a:p>
      </dsp:txBody>
      <dsp:txXfrm>
        <a:off x="10407" y="3964971"/>
        <a:ext cx="3314608" cy="192369"/>
      </dsp:txXfrm>
    </dsp:sp>
    <dsp:sp modelId="{B0546F25-7143-4523-B2EC-95C577A1AB6E}">
      <dsp:nvSpPr>
        <dsp:cNvPr id="0" name=""/>
        <dsp:cNvSpPr/>
      </dsp:nvSpPr>
      <dsp:spPr>
        <a:xfrm>
          <a:off x="0" y="4180714"/>
          <a:ext cx="3335422" cy="213183"/>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Label(s) *</a:t>
          </a:r>
        </a:p>
      </dsp:txBody>
      <dsp:txXfrm>
        <a:off x="10407" y="4191121"/>
        <a:ext cx="3314608" cy="192369"/>
      </dsp:txXfrm>
    </dsp:sp>
    <dsp:sp modelId="{75624CD4-9FF3-40D9-A77C-CDDE0647A3C2}">
      <dsp:nvSpPr>
        <dsp:cNvPr id="0" name=""/>
        <dsp:cNvSpPr/>
      </dsp:nvSpPr>
      <dsp:spPr>
        <a:xfrm>
          <a:off x="0" y="4406864"/>
          <a:ext cx="3335422" cy="213183"/>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Carbon Footprint *</a:t>
          </a:r>
        </a:p>
      </dsp:txBody>
      <dsp:txXfrm>
        <a:off x="10407" y="4417271"/>
        <a:ext cx="3314608" cy="192369"/>
      </dsp:txXfrm>
    </dsp:sp>
    <dsp:sp modelId="{09DF3E3B-FEC5-45AD-887B-C489067310E1}">
      <dsp:nvSpPr>
        <dsp:cNvPr id="0" name=""/>
        <dsp:cNvSpPr/>
      </dsp:nvSpPr>
      <dsp:spPr>
        <a:xfrm>
          <a:off x="0" y="4633014"/>
          <a:ext cx="3335422" cy="213183"/>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Timestamp *</a:t>
          </a:r>
        </a:p>
      </dsp:txBody>
      <dsp:txXfrm>
        <a:off x="10407" y="4643421"/>
        <a:ext cx="3314608" cy="192369"/>
      </dsp:txXfrm>
    </dsp:sp>
    <dsp:sp modelId="{A71A3011-E1F2-4278-AACE-F9023B4D691E}">
      <dsp:nvSpPr>
        <dsp:cNvPr id="0" name=""/>
        <dsp:cNvSpPr/>
      </dsp:nvSpPr>
      <dsp:spPr>
        <a:xfrm>
          <a:off x="0" y="4859165"/>
          <a:ext cx="3335422" cy="213183"/>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Production Device Module *</a:t>
          </a:r>
        </a:p>
      </dsp:txBody>
      <dsp:txXfrm>
        <a:off x="10407" y="4869572"/>
        <a:ext cx="3314608" cy="192369"/>
      </dsp:txXfrm>
    </dsp:sp>
    <dsp:sp modelId="{58677581-A0FF-4A57-B087-297996C6516D}">
      <dsp:nvSpPr>
        <dsp:cNvPr id="0" name=""/>
        <dsp:cNvSpPr/>
      </dsp:nvSpPr>
      <dsp:spPr>
        <a:xfrm>
          <a:off x="0" y="5085315"/>
          <a:ext cx="3335422" cy="213183"/>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dirty="0">
              <a:solidFill>
                <a:prstClr val="black">
                  <a:hueOff val="0"/>
                  <a:satOff val="0"/>
                  <a:lumOff val="0"/>
                  <a:alphaOff val="0"/>
                </a:prstClr>
              </a:solidFill>
              <a:latin typeface="Open Sans"/>
              <a:ea typeface="+mn-ea"/>
              <a:cs typeface="+mn-cs"/>
            </a:rPr>
            <a:t>Radioactive waste *</a:t>
          </a:r>
        </a:p>
      </dsp:txBody>
      <dsp:txXfrm>
        <a:off x="10407" y="5095722"/>
        <a:ext cx="3314608" cy="192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30DBE-C438-4BCD-A9B7-514B4B988EE0}">
      <dsp:nvSpPr>
        <dsp:cNvPr id="0" name=""/>
        <dsp:cNvSpPr/>
      </dsp:nvSpPr>
      <dsp:spPr>
        <a:xfrm>
          <a:off x="6719839" y="1184766"/>
          <a:ext cx="222104" cy="1840101"/>
        </a:xfrm>
        <a:custGeom>
          <a:avLst/>
          <a:gdLst/>
          <a:ahLst/>
          <a:cxnLst/>
          <a:rect l="0" t="0" r="0" b="0"/>
          <a:pathLst>
            <a:path>
              <a:moveTo>
                <a:pt x="0" y="0"/>
              </a:moveTo>
              <a:lnTo>
                <a:pt x="0" y="1840101"/>
              </a:lnTo>
              <a:lnTo>
                <a:pt x="222104" y="184010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61DAC1-8011-4DC7-BA50-F37E0F7300DF}">
      <dsp:nvSpPr>
        <dsp:cNvPr id="0" name=""/>
        <dsp:cNvSpPr/>
      </dsp:nvSpPr>
      <dsp:spPr>
        <a:xfrm>
          <a:off x="6719839" y="1184766"/>
          <a:ext cx="222104" cy="1145169"/>
        </a:xfrm>
        <a:custGeom>
          <a:avLst/>
          <a:gdLst/>
          <a:ahLst/>
          <a:cxnLst/>
          <a:rect l="0" t="0" r="0" b="0"/>
          <a:pathLst>
            <a:path>
              <a:moveTo>
                <a:pt x="0" y="0"/>
              </a:moveTo>
              <a:lnTo>
                <a:pt x="0" y="1145169"/>
              </a:lnTo>
              <a:lnTo>
                <a:pt x="222104" y="114516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4E943F-B209-4876-8016-9E0BF6A770CA}">
      <dsp:nvSpPr>
        <dsp:cNvPr id="0" name=""/>
        <dsp:cNvSpPr/>
      </dsp:nvSpPr>
      <dsp:spPr>
        <a:xfrm>
          <a:off x="6719839" y="1184766"/>
          <a:ext cx="222104" cy="450237"/>
        </a:xfrm>
        <a:custGeom>
          <a:avLst/>
          <a:gdLst/>
          <a:ahLst/>
          <a:cxnLst/>
          <a:rect l="0" t="0" r="0" b="0"/>
          <a:pathLst>
            <a:path>
              <a:moveTo>
                <a:pt x="0" y="0"/>
              </a:moveTo>
              <a:lnTo>
                <a:pt x="0" y="450237"/>
              </a:lnTo>
              <a:lnTo>
                <a:pt x="222104" y="45023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8EF4B9-8D00-4FB9-84D8-9BE7F3AAB979}">
      <dsp:nvSpPr>
        <dsp:cNvPr id="0" name=""/>
        <dsp:cNvSpPr/>
      </dsp:nvSpPr>
      <dsp:spPr>
        <a:xfrm>
          <a:off x="4982137" y="489388"/>
          <a:ext cx="2329979" cy="205988"/>
        </a:xfrm>
        <a:custGeom>
          <a:avLst/>
          <a:gdLst/>
          <a:ahLst/>
          <a:cxnLst/>
          <a:rect l="0" t="0" r="0" b="0"/>
          <a:pathLst>
            <a:path>
              <a:moveTo>
                <a:pt x="0" y="0"/>
              </a:moveTo>
              <a:lnTo>
                <a:pt x="0" y="103217"/>
              </a:lnTo>
              <a:lnTo>
                <a:pt x="2329979" y="103217"/>
              </a:lnTo>
              <a:lnTo>
                <a:pt x="2329979" y="20598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A38511-FFDE-4439-AAB9-36823C7D74B5}">
      <dsp:nvSpPr>
        <dsp:cNvPr id="0" name=""/>
        <dsp:cNvSpPr/>
      </dsp:nvSpPr>
      <dsp:spPr>
        <a:xfrm>
          <a:off x="4982137" y="489388"/>
          <a:ext cx="894700" cy="205988"/>
        </a:xfrm>
        <a:custGeom>
          <a:avLst/>
          <a:gdLst/>
          <a:ahLst/>
          <a:cxnLst/>
          <a:rect l="0" t="0" r="0" b="0"/>
          <a:pathLst>
            <a:path>
              <a:moveTo>
                <a:pt x="0" y="0"/>
              </a:moveTo>
              <a:lnTo>
                <a:pt x="0" y="103217"/>
              </a:lnTo>
              <a:lnTo>
                <a:pt x="894700" y="103217"/>
              </a:lnTo>
              <a:lnTo>
                <a:pt x="894700" y="20598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160336-8634-4855-96A2-74266823EC42}">
      <dsp:nvSpPr>
        <dsp:cNvPr id="0" name=""/>
        <dsp:cNvSpPr/>
      </dsp:nvSpPr>
      <dsp:spPr>
        <a:xfrm>
          <a:off x="4692516" y="489388"/>
          <a:ext cx="289620" cy="205988"/>
        </a:xfrm>
        <a:custGeom>
          <a:avLst/>
          <a:gdLst/>
          <a:ahLst/>
          <a:cxnLst/>
          <a:rect l="0" t="0" r="0" b="0"/>
          <a:pathLst>
            <a:path>
              <a:moveTo>
                <a:pt x="289620" y="0"/>
              </a:moveTo>
              <a:lnTo>
                <a:pt x="289620" y="103217"/>
              </a:lnTo>
              <a:lnTo>
                <a:pt x="0" y="103217"/>
              </a:lnTo>
              <a:lnTo>
                <a:pt x="0" y="20598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B648D2-547A-4EEE-B061-4747943F6837}">
      <dsp:nvSpPr>
        <dsp:cNvPr id="0" name=""/>
        <dsp:cNvSpPr/>
      </dsp:nvSpPr>
      <dsp:spPr>
        <a:xfrm>
          <a:off x="2616580" y="1184766"/>
          <a:ext cx="230167" cy="450237"/>
        </a:xfrm>
        <a:custGeom>
          <a:avLst/>
          <a:gdLst/>
          <a:ahLst/>
          <a:cxnLst/>
          <a:rect l="0" t="0" r="0" b="0"/>
          <a:pathLst>
            <a:path>
              <a:moveTo>
                <a:pt x="0" y="0"/>
              </a:moveTo>
              <a:lnTo>
                <a:pt x="0" y="450237"/>
              </a:lnTo>
              <a:lnTo>
                <a:pt x="230167" y="45023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BA9E5-7532-4825-977A-16B0A4CFFD4C}">
      <dsp:nvSpPr>
        <dsp:cNvPr id="0" name=""/>
        <dsp:cNvSpPr/>
      </dsp:nvSpPr>
      <dsp:spPr>
        <a:xfrm>
          <a:off x="3230360" y="489388"/>
          <a:ext cx="1751776" cy="205988"/>
        </a:xfrm>
        <a:custGeom>
          <a:avLst/>
          <a:gdLst/>
          <a:ahLst/>
          <a:cxnLst/>
          <a:rect l="0" t="0" r="0" b="0"/>
          <a:pathLst>
            <a:path>
              <a:moveTo>
                <a:pt x="1751776" y="0"/>
              </a:moveTo>
              <a:lnTo>
                <a:pt x="1751776" y="103217"/>
              </a:lnTo>
              <a:lnTo>
                <a:pt x="0" y="103217"/>
              </a:lnTo>
              <a:lnTo>
                <a:pt x="0" y="20598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7841E7-FB61-4F5C-92BC-CB9CB6B676E3}">
      <dsp:nvSpPr>
        <dsp:cNvPr id="0" name=""/>
        <dsp:cNvSpPr/>
      </dsp:nvSpPr>
      <dsp:spPr>
        <a:xfrm>
          <a:off x="4492748" y="0"/>
          <a:ext cx="978777" cy="4893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a:t>EECS CERTIFICATES</a:t>
          </a:r>
        </a:p>
      </dsp:txBody>
      <dsp:txXfrm>
        <a:off x="4492748" y="0"/>
        <a:ext cx="978777" cy="489388"/>
      </dsp:txXfrm>
    </dsp:sp>
    <dsp:sp modelId="{6904554D-2E8F-4179-9AAB-A11BF7F571DE}">
      <dsp:nvSpPr>
        <dsp:cNvPr id="0" name=""/>
        <dsp:cNvSpPr/>
      </dsp:nvSpPr>
      <dsp:spPr>
        <a:xfrm>
          <a:off x="2463135" y="695377"/>
          <a:ext cx="1534449" cy="4893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a:t>GO</a:t>
          </a:r>
        </a:p>
      </dsp:txBody>
      <dsp:txXfrm>
        <a:off x="2463135" y="695377"/>
        <a:ext cx="1534449" cy="489388"/>
      </dsp:txXfrm>
    </dsp:sp>
    <dsp:sp modelId="{1DDC70DC-2389-4182-956B-FEEDB7B17A83}">
      <dsp:nvSpPr>
        <dsp:cNvPr id="0" name=""/>
        <dsp:cNvSpPr/>
      </dsp:nvSpPr>
      <dsp:spPr>
        <a:xfrm>
          <a:off x="2846748" y="1390309"/>
          <a:ext cx="978777" cy="4893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EECS GO</a:t>
          </a:r>
        </a:p>
      </dsp:txBody>
      <dsp:txXfrm>
        <a:off x="2846748" y="1390309"/>
        <a:ext cx="978777" cy="489388"/>
      </dsp:txXfrm>
    </dsp:sp>
    <dsp:sp modelId="{3C599FE7-1439-4389-B941-A9CD8EBB9AE9}">
      <dsp:nvSpPr>
        <dsp:cNvPr id="0" name=""/>
        <dsp:cNvSpPr/>
      </dsp:nvSpPr>
      <dsp:spPr>
        <a:xfrm>
          <a:off x="4203128" y="695377"/>
          <a:ext cx="978777" cy="4893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a:t>Support </a:t>
          </a:r>
          <a:r>
            <a:rPr lang="en-GB" sz="1200" kern="1200" noProof="0"/>
            <a:t>Certificates</a:t>
          </a:r>
        </a:p>
      </dsp:txBody>
      <dsp:txXfrm>
        <a:off x="4203128" y="695377"/>
        <a:ext cx="978777" cy="489388"/>
      </dsp:txXfrm>
    </dsp:sp>
    <dsp:sp modelId="{EB7A05B1-221D-4116-8176-6C48C0F7049C}">
      <dsp:nvSpPr>
        <dsp:cNvPr id="0" name=""/>
        <dsp:cNvSpPr/>
      </dsp:nvSpPr>
      <dsp:spPr>
        <a:xfrm>
          <a:off x="5387448" y="695377"/>
          <a:ext cx="978777" cy="4893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a:t>Target </a:t>
          </a:r>
          <a:r>
            <a:rPr lang="en-GB" sz="1200" kern="1200" noProof="0"/>
            <a:t>Certificate</a:t>
          </a:r>
        </a:p>
      </dsp:txBody>
      <dsp:txXfrm>
        <a:off x="5387448" y="695377"/>
        <a:ext cx="978777" cy="489388"/>
      </dsp:txXfrm>
    </dsp:sp>
    <dsp:sp modelId="{39D2FA4E-1BBF-43D8-9C63-7ED994B6FB75}">
      <dsp:nvSpPr>
        <dsp:cNvPr id="0" name=""/>
        <dsp:cNvSpPr/>
      </dsp:nvSpPr>
      <dsp:spPr>
        <a:xfrm>
          <a:off x="6571769" y="695377"/>
          <a:ext cx="1480694" cy="4893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dirty="0"/>
            <a:t>ICS </a:t>
          </a:r>
          <a:r>
            <a:rPr lang="en-GB" sz="1600" kern="1200" noProof="0" dirty="0"/>
            <a:t>Certificate</a:t>
          </a:r>
          <a:endParaRPr lang="en-GB" sz="1200" kern="1200" noProof="0" dirty="0"/>
        </a:p>
      </dsp:txBody>
      <dsp:txXfrm>
        <a:off x="6571769" y="695377"/>
        <a:ext cx="1480694" cy="489388"/>
      </dsp:txXfrm>
    </dsp:sp>
    <dsp:sp modelId="{C89D9A73-DA94-432A-B63A-669A54150542}">
      <dsp:nvSpPr>
        <dsp:cNvPr id="0" name=""/>
        <dsp:cNvSpPr/>
      </dsp:nvSpPr>
      <dsp:spPr>
        <a:xfrm>
          <a:off x="6941943" y="1390309"/>
          <a:ext cx="978777" cy="4893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kern="1200" dirty="0"/>
            <a:t>NGC EECS </a:t>
          </a:r>
          <a:r>
            <a:rPr lang="en-GB" sz="1400" kern="1200" noProof="0" dirty="0"/>
            <a:t>Disclosure</a:t>
          </a:r>
        </a:p>
      </dsp:txBody>
      <dsp:txXfrm>
        <a:off x="6941943" y="1390309"/>
        <a:ext cx="978777" cy="489388"/>
      </dsp:txXfrm>
    </dsp:sp>
    <dsp:sp modelId="{A38B8C95-0FF6-4917-8396-F9E016A356F8}">
      <dsp:nvSpPr>
        <dsp:cNvPr id="0" name=""/>
        <dsp:cNvSpPr/>
      </dsp:nvSpPr>
      <dsp:spPr>
        <a:xfrm>
          <a:off x="6941943" y="2085241"/>
          <a:ext cx="978777" cy="4893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kern="1200" dirty="0">
              <a:solidFill>
                <a:schemeClr val="accent1"/>
              </a:solidFill>
            </a:rPr>
            <a:t>NGC CertifHY</a:t>
          </a:r>
        </a:p>
      </dsp:txBody>
      <dsp:txXfrm>
        <a:off x="6941943" y="2085241"/>
        <a:ext cx="978777" cy="489388"/>
      </dsp:txXfrm>
    </dsp:sp>
    <dsp:sp modelId="{CF3F7F12-B43C-40FF-A997-F41C89611BD6}">
      <dsp:nvSpPr>
        <dsp:cNvPr id="0" name=""/>
        <dsp:cNvSpPr/>
      </dsp:nvSpPr>
      <dsp:spPr>
        <a:xfrm>
          <a:off x="6941943" y="2780173"/>
          <a:ext cx="978777" cy="4893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accent1"/>
              </a:solidFill>
            </a:rPr>
            <a:t>LC DK </a:t>
          </a:r>
          <a:r>
            <a:rPr lang="en-GB" sz="1200" kern="1200" noProof="0" dirty="0">
              <a:solidFill>
                <a:schemeClr val="accent1"/>
              </a:solidFill>
            </a:rPr>
            <a:t>Granular</a:t>
          </a:r>
        </a:p>
      </dsp:txBody>
      <dsp:txXfrm>
        <a:off x="6941943" y="2780173"/>
        <a:ext cx="978777" cy="4893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1DAC1-8011-4DC7-BA50-F37E0F7300DF}">
      <dsp:nvSpPr>
        <dsp:cNvPr id="0" name=""/>
        <dsp:cNvSpPr/>
      </dsp:nvSpPr>
      <dsp:spPr>
        <a:xfrm>
          <a:off x="2842885" y="1095482"/>
          <a:ext cx="2367980" cy="275369"/>
        </a:xfrm>
        <a:custGeom>
          <a:avLst/>
          <a:gdLst/>
          <a:ahLst/>
          <a:cxnLst/>
          <a:rect l="0" t="0" r="0" b="0"/>
          <a:pathLst>
            <a:path>
              <a:moveTo>
                <a:pt x="0" y="0"/>
              </a:moveTo>
              <a:lnTo>
                <a:pt x="0" y="172918"/>
              </a:lnTo>
              <a:lnTo>
                <a:pt x="2367980" y="172918"/>
              </a:lnTo>
              <a:lnTo>
                <a:pt x="2367980" y="27536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4E943F-B209-4876-8016-9E0BF6A770CA}">
      <dsp:nvSpPr>
        <dsp:cNvPr id="0" name=""/>
        <dsp:cNvSpPr/>
      </dsp:nvSpPr>
      <dsp:spPr>
        <a:xfrm>
          <a:off x="2842885" y="1095482"/>
          <a:ext cx="1187351" cy="275369"/>
        </a:xfrm>
        <a:custGeom>
          <a:avLst/>
          <a:gdLst/>
          <a:ahLst/>
          <a:cxnLst/>
          <a:rect l="0" t="0" r="0" b="0"/>
          <a:pathLst>
            <a:path>
              <a:moveTo>
                <a:pt x="0" y="0"/>
              </a:moveTo>
              <a:lnTo>
                <a:pt x="0" y="172918"/>
              </a:lnTo>
              <a:lnTo>
                <a:pt x="1187351" y="172918"/>
              </a:lnTo>
              <a:lnTo>
                <a:pt x="1187351" y="27536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A38511-FFDE-4439-AAB9-36823C7D74B5}">
      <dsp:nvSpPr>
        <dsp:cNvPr id="0" name=""/>
        <dsp:cNvSpPr/>
      </dsp:nvSpPr>
      <dsp:spPr>
        <a:xfrm>
          <a:off x="2797165" y="1095482"/>
          <a:ext cx="91440" cy="275369"/>
        </a:xfrm>
        <a:custGeom>
          <a:avLst/>
          <a:gdLst/>
          <a:ahLst/>
          <a:cxnLst/>
          <a:rect l="0" t="0" r="0" b="0"/>
          <a:pathLst>
            <a:path>
              <a:moveTo>
                <a:pt x="45720" y="0"/>
              </a:moveTo>
              <a:lnTo>
                <a:pt x="45720" y="172918"/>
              </a:lnTo>
              <a:lnTo>
                <a:pt x="52442" y="172918"/>
              </a:lnTo>
              <a:lnTo>
                <a:pt x="52442" y="27536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160336-8634-4855-96A2-74266823EC42}">
      <dsp:nvSpPr>
        <dsp:cNvPr id="0" name=""/>
        <dsp:cNvSpPr/>
      </dsp:nvSpPr>
      <dsp:spPr>
        <a:xfrm>
          <a:off x="1668979" y="1095482"/>
          <a:ext cx="1173906" cy="275369"/>
        </a:xfrm>
        <a:custGeom>
          <a:avLst/>
          <a:gdLst/>
          <a:ahLst/>
          <a:cxnLst/>
          <a:rect l="0" t="0" r="0" b="0"/>
          <a:pathLst>
            <a:path>
              <a:moveTo>
                <a:pt x="1173906" y="0"/>
              </a:moveTo>
              <a:lnTo>
                <a:pt x="1173906" y="172918"/>
              </a:lnTo>
              <a:lnTo>
                <a:pt x="0" y="172918"/>
              </a:lnTo>
              <a:lnTo>
                <a:pt x="0" y="27536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BA9E5-7532-4825-977A-16B0A4CFFD4C}">
      <dsp:nvSpPr>
        <dsp:cNvPr id="0" name=""/>
        <dsp:cNvSpPr/>
      </dsp:nvSpPr>
      <dsp:spPr>
        <a:xfrm>
          <a:off x="488350" y="1095482"/>
          <a:ext cx="2354535" cy="275369"/>
        </a:xfrm>
        <a:custGeom>
          <a:avLst/>
          <a:gdLst/>
          <a:ahLst/>
          <a:cxnLst/>
          <a:rect l="0" t="0" r="0" b="0"/>
          <a:pathLst>
            <a:path>
              <a:moveTo>
                <a:pt x="2354535" y="0"/>
              </a:moveTo>
              <a:lnTo>
                <a:pt x="2354535" y="172918"/>
              </a:lnTo>
              <a:lnTo>
                <a:pt x="0" y="172918"/>
              </a:lnTo>
              <a:lnTo>
                <a:pt x="0" y="27536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7841E7-FB61-4F5C-92BC-CB9CB6B676E3}">
      <dsp:nvSpPr>
        <dsp:cNvPr id="0" name=""/>
        <dsp:cNvSpPr/>
      </dsp:nvSpPr>
      <dsp:spPr>
        <a:xfrm>
          <a:off x="2355022" y="607619"/>
          <a:ext cx="975726" cy="4878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BE" sz="1000" kern="1200" dirty="0"/>
            <a:t>Label</a:t>
          </a:r>
        </a:p>
      </dsp:txBody>
      <dsp:txXfrm>
        <a:off x="2355022" y="607619"/>
        <a:ext cx="975726" cy="487863"/>
      </dsp:txXfrm>
    </dsp:sp>
    <dsp:sp modelId="{6904554D-2E8F-4179-9AAB-A11BF7F571DE}">
      <dsp:nvSpPr>
        <dsp:cNvPr id="0" name=""/>
        <dsp:cNvSpPr/>
      </dsp:nvSpPr>
      <dsp:spPr>
        <a:xfrm>
          <a:off x="486" y="1370851"/>
          <a:ext cx="975726" cy="4878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BE" sz="1000" kern="1200" dirty="0"/>
            <a:t>EKOENERGY</a:t>
          </a:r>
        </a:p>
      </dsp:txBody>
      <dsp:txXfrm>
        <a:off x="486" y="1370851"/>
        <a:ext cx="975726" cy="487863"/>
      </dsp:txXfrm>
    </dsp:sp>
    <dsp:sp modelId="{3C599FE7-1439-4389-B941-A9CD8EBB9AE9}">
      <dsp:nvSpPr>
        <dsp:cNvPr id="0" name=""/>
        <dsp:cNvSpPr/>
      </dsp:nvSpPr>
      <dsp:spPr>
        <a:xfrm>
          <a:off x="1181115" y="1370851"/>
          <a:ext cx="975726" cy="4878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BE" sz="1000" kern="1200" dirty="0"/>
            <a:t>Better Biomass (NTA8080)</a:t>
          </a:r>
        </a:p>
      </dsp:txBody>
      <dsp:txXfrm>
        <a:off x="1181115" y="1370851"/>
        <a:ext cx="975726" cy="487863"/>
      </dsp:txXfrm>
    </dsp:sp>
    <dsp:sp modelId="{EB7A05B1-221D-4116-8176-6C48C0F7049C}">
      <dsp:nvSpPr>
        <dsp:cNvPr id="0" name=""/>
        <dsp:cNvSpPr/>
      </dsp:nvSpPr>
      <dsp:spPr>
        <a:xfrm>
          <a:off x="2361744" y="1370851"/>
          <a:ext cx="975726" cy="4878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BE" sz="1000" kern="1200" dirty="0"/>
            <a:t>TüvSüd</a:t>
          </a:r>
        </a:p>
      </dsp:txBody>
      <dsp:txXfrm>
        <a:off x="2361744" y="1370851"/>
        <a:ext cx="975726" cy="487863"/>
      </dsp:txXfrm>
    </dsp:sp>
    <dsp:sp modelId="{C89D9A73-DA94-432A-B63A-669A54150542}">
      <dsp:nvSpPr>
        <dsp:cNvPr id="0" name=""/>
        <dsp:cNvSpPr/>
      </dsp:nvSpPr>
      <dsp:spPr>
        <a:xfrm>
          <a:off x="3542373" y="1370851"/>
          <a:ext cx="975726" cy="4878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BE" sz="1000" kern="1200" dirty="0"/>
            <a:t>CertifHy Low Carbon</a:t>
          </a:r>
        </a:p>
      </dsp:txBody>
      <dsp:txXfrm>
        <a:off x="3542373" y="1370851"/>
        <a:ext cx="975726" cy="487863"/>
      </dsp:txXfrm>
    </dsp:sp>
    <dsp:sp modelId="{A38B8C95-0FF6-4917-8396-F9E016A356F8}">
      <dsp:nvSpPr>
        <dsp:cNvPr id="0" name=""/>
        <dsp:cNvSpPr/>
      </dsp:nvSpPr>
      <dsp:spPr>
        <a:xfrm>
          <a:off x="4723002" y="1370851"/>
          <a:ext cx="975726" cy="4878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BE" sz="1000" kern="1200" dirty="0"/>
            <a:t>CertifHy Renewable</a:t>
          </a:r>
          <a:endParaRPr lang="nl-BE" sz="1400" kern="1200" dirty="0"/>
        </a:p>
      </dsp:txBody>
      <dsp:txXfrm>
        <a:off x="4723002" y="1370851"/>
        <a:ext cx="975726" cy="4878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C7A11-7268-44A6-8422-E19DD52F32B4}">
      <dsp:nvSpPr>
        <dsp:cNvPr id="0" name=""/>
        <dsp:cNvSpPr/>
      </dsp:nvSpPr>
      <dsp:spPr>
        <a:xfrm>
          <a:off x="2110310" y="1673542"/>
          <a:ext cx="2045441" cy="2045441"/>
        </a:xfrm>
        <a:prstGeom prst="gear9">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err="1"/>
            <a:t>Expand</a:t>
          </a:r>
          <a:endParaRPr lang="en-GB" sz="1600" kern="1200"/>
        </a:p>
      </dsp:txBody>
      <dsp:txXfrm>
        <a:off x="2521535" y="2152677"/>
        <a:ext cx="1222991" cy="1051399"/>
      </dsp:txXfrm>
    </dsp:sp>
    <dsp:sp modelId="{84DB7FDB-89A1-4E76-B370-1614D0C02C1B}">
      <dsp:nvSpPr>
        <dsp:cNvPr id="0" name=""/>
        <dsp:cNvSpPr/>
      </dsp:nvSpPr>
      <dsp:spPr>
        <a:xfrm>
          <a:off x="920235" y="1190074"/>
          <a:ext cx="1487593" cy="1487593"/>
        </a:xfrm>
        <a:prstGeom prst="gear6">
          <a:avLst/>
        </a:prstGeom>
        <a:solidFill>
          <a:srgbClr val="75A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err="1"/>
            <a:t>Guard</a:t>
          </a:r>
          <a:endParaRPr lang="en-GB" sz="1600" kern="1200"/>
        </a:p>
      </dsp:txBody>
      <dsp:txXfrm>
        <a:off x="1294741" y="1566843"/>
        <a:ext cx="738581" cy="734055"/>
      </dsp:txXfrm>
    </dsp:sp>
    <dsp:sp modelId="{E2095F99-3B07-461E-B069-3B335A7A67B4}">
      <dsp:nvSpPr>
        <dsp:cNvPr id="0" name=""/>
        <dsp:cNvSpPr/>
      </dsp:nvSpPr>
      <dsp:spPr>
        <a:xfrm rot="20700000">
          <a:off x="1753440" y="163787"/>
          <a:ext cx="1457538" cy="1457538"/>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err="1"/>
            <a:t>Develop</a:t>
          </a:r>
          <a:endParaRPr lang="en-GB" sz="1600" kern="1200"/>
        </a:p>
      </dsp:txBody>
      <dsp:txXfrm rot="-20700000">
        <a:off x="2073120" y="483467"/>
        <a:ext cx="818176" cy="818176"/>
      </dsp:txXfrm>
    </dsp:sp>
    <dsp:sp modelId="{19990F4D-C318-446A-A718-F9EC55409CC9}">
      <dsp:nvSpPr>
        <dsp:cNvPr id="0" name=""/>
        <dsp:cNvSpPr/>
      </dsp:nvSpPr>
      <dsp:spPr>
        <a:xfrm>
          <a:off x="1947883" y="1367805"/>
          <a:ext cx="2618164" cy="2618164"/>
        </a:xfrm>
        <a:prstGeom prst="circularArrow">
          <a:avLst>
            <a:gd name="adj1" fmla="val 4688"/>
            <a:gd name="adj2" fmla="val 299029"/>
            <a:gd name="adj3" fmla="val 2503792"/>
            <a:gd name="adj4" fmla="val 15888194"/>
            <a:gd name="adj5" fmla="val 5469"/>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290A929E-6F07-408A-A104-5D40AA6E3B0B}">
      <dsp:nvSpPr>
        <dsp:cNvPr id="0" name=""/>
        <dsp:cNvSpPr/>
      </dsp:nvSpPr>
      <dsp:spPr>
        <a:xfrm>
          <a:off x="656785" y="862966"/>
          <a:ext cx="1902260" cy="1902260"/>
        </a:xfrm>
        <a:prstGeom prst="leftCircularArrow">
          <a:avLst>
            <a:gd name="adj1" fmla="val 6452"/>
            <a:gd name="adj2" fmla="val 429999"/>
            <a:gd name="adj3" fmla="val 10489124"/>
            <a:gd name="adj4" fmla="val 14837806"/>
            <a:gd name="adj5" fmla="val 7527"/>
          </a:avLst>
        </a:prstGeom>
        <a:solidFill>
          <a:srgbClr val="75A634"/>
        </a:solidFill>
        <a:ln>
          <a:noFill/>
        </a:ln>
        <a:effectLst/>
      </dsp:spPr>
      <dsp:style>
        <a:lnRef idx="0">
          <a:scrgbClr r="0" g="0" b="0"/>
        </a:lnRef>
        <a:fillRef idx="1">
          <a:scrgbClr r="0" g="0" b="0"/>
        </a:fillRef>
        <a:effectRef idx="0">
          <a:scrgbClr r="0" g="0" b="0"/>
        </a:effectRef>
        <a:fontRef idx="minor">
          <a:schemeClr val="lt1"/>
        </a:fontRef>
      </dsp:style>
    </dsp:sp>
    <dsp:sp modelId="{FBA25955-AF87-43DA-BE15-F55752325B8C}">
      <dsp:nvSpPr>
        <dsp:cNvPr id="0" name=""/>
        <dsp:cNvSpPr/>
      </dsp:nvSpPr>
      <dsp:spPr>
        <a:xfrm>
          <a:off x="1416296" y="-153428"/>
          <a:ext cx="2051019" cy="2051019"/>
        </a:xfrm>
        <a:prstGeom prst="circularArrow">
          <a:avLst>
            <a:gd name="adj1" fmla="val 5984"/>
            <a:gd name="adj2" fmla="val 394124"/>
            <a:gd name="adj3" fmla="val 13313824"/>
            <a:gd name="adj4" fmla="val 10508221"/>
            <a:gd name="adj5" fmla="val 6981"/>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CA63A-5141-4D55-AC94-749166315219}">
      <dsp:nvSpPr>
        <dsp:cNvPr id="0" name=""/>
        <dsp:cNvSpPr/>
      </dsp:nvSpPr>
      <dsp:spPr>
        <a:xfrm>
          <a:off x="0" y="44006"/>
          <a:ext cx="3054731" cy="23165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a:t>Type of Gas</a:t>
          </a:r>
        </a:p>
      </dsp:txBody>
      <dsp:txXfrm>
        <a:off x="11309" y="55315"/>
        <a:ext cx="3032113" cy="209041"/>
      </dsp:txXfrm>
    </dsp:sp>
    <dsp:sp modelId="{0AA4D0AF-3FA2-46ED-9385-67B843FAF46B}">
      <dsp:nvSpPr>
        <dsp:cNvPr id="0" name=""/>
        <dsp:cNvSpPr/>
      </dsp:nvSpPr>
      <dsp:spPr>
        <a:xfrm>
          <a:off x="0" y="275666"/>
          <a:ext cx="3054731" cy="1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8" tIns="10160" rIns="56896" bIns="10160" numCol="1" spcCol="1270" anchor="t" anchorCtr="0">
          <a:noAutofit/>
        </a:bodyPr>
        <a:lstStyle/>
        <a:p>
          <a:pPr marL="57150" lvl="1" indent="-57150" algn="l" defTabSz="355600">
            <a:lnSpc>
              <a:spcPct val="90000"/>
            </a:lnSpc>
            <a:spcBef>
              <a:spcPct val="0"/>
            </a:spcBef>
            <a:spcAft>
              <a:spcPct val="20000"/>
            </a:spcAft>
            <a:buChar char="•"/>
          </a:pPr>
          <a:r>
            <a:rPr lang="nl-BE" sz="800" i="1" kern="1200" dirty="0"/>
            <a:t>See </a:t>
          </a:r>
          <a:r>
            <a:rPr lang="nl-BE" sz="800" i="1" kern="1200" dirty="0" err="1"/>
            <a:t>Fact</a:t>
          </a:r>
          <a:r>
            <a:rPr lang="nl-BE" sz="800" i="1" kern="1200" dirty="0"/>
            <a:t> Sheet</a:t>
          </a:r>
        </a:p>
      </dsp:txBody>
      <dsp:txXfrm>
        <a:off x="0" y="275666"/>
        <a:ext cx="3054731" cy="198720"/>
      </dsp:txXfrm>
    </dsp:sp>
    <dsp:sp modelId="{91E5369B-7DAD-4416-BF78-69E36C4AA50E}">
      <dsp:nvSpPr>
        <dsp:cNvPr id="0" name=""/>
        <dsp:cNvSpPr/>
      </dsp:nvSpPr>
      <dsp:spPr>
        <a:xfrm>
          <a:off x="0" y="474386"/>
          <a:ext cx="3054731" cy="23165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err="1"/>
            <a:t>Whether</a:t>
          </a:r>
          <a:r>
            <a:rPr lang="nl-BE" sz="900" kern="1200" dirty="0"/>
            <a:t> </a:t>
          </a:r>
          <a:r>
            <a:rPr lang="nl-BE" sz="900" kern="1200" dirty="0" err="1"/>
            <a:t>Higher</a:t>
          </a:r>
          <a:r>
            <a:rPr lang="nl-BE" sz="900" kern="1200" dirty="0"/>
            <a:t> or </a:t>
          </a:r>
          <a:r>
            <a:rPr lang="nl-BE" sz="900" kern="1200" dirty="0" err="1"/>
            <a:t>Lower</a:t>
          </a:r>
          <a:r>
            <a:rPr lang="nl-BE" sz="900" kern="1200" dirty="0"/>
            <a:t> </a:t>
          </a:r>
          <a:r>
            <a:rPr lang="nl-BE" sz="900" kern="1200" dirty="0" err="1"/>
            <a:t>Calorific</a:t>
          </a:r>
          <a:r>
            <a:rPr lang="nl-BE" sz="900" kern="1200" dirty="0"/>
            <a:t> Value</a:t>
          </a:r>
          <a:endParaRPr lang="en-GB" sz="900" kern="1200" dirty="0"/>
        </a:p>
      </dsp:txBody>
      <dsp:txXfrm>
        <a:off x="11309" y="485695"/>
        <a:ext cx="3032113" cy="209041"/>
      </dsp:txXfrm>
    </dsp:sp>
    <dsp:sp modelId="{7CFFA822-ABA1-41B4-923F-D59BAB7BDC7E}">
      <dsp:nvSpPr>
        <dsp:cNvPr id="0" name=""/>
        <dsp:cNvSpPr/>
      </dsp:nvSpPr>
      <dsp:spPr>
        <a:xfrm>
          <a:off x="0" y="740606"/>
          <a:ext cx="3054731" cy="23165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a:t>GHG </a:t>
          </a:r>
          <a:r>
            <a:rPr lang="nl-BE" sz="900" kern="1200" dirty="0" err="1"/>
            <a:t>Emissions</a:t>
          </a:r>
          <a:r>
            <a:rPr lang="nl-BE" sz="900" kern="1200" dirty="0"/>
            <a:t> </a:t>
          </a:r>
          <a:r>
            <a:rPr lang="nl-BE" sz="900" kern="1200" dirty="0" err="1"/>
            <a:t>Saved</a:t>
          </a:r>
          <a:r>
            <a:rPr lang="nl-BE" sz="900" kern="1200" dirty="0"/>
            <a:t> &amp; </a:t>
          </a:r>
          <a:r>
            <a:rPr lang="nl-BE" sz="900" kern="1200" dirty="0" err="1"/>
            <a:t>Produced</a:t>
          </a:r>
          <a:r>
            <a:rPr lang="nl-BE" sz="900" kern="1200" dirty="0"/>
            <a:t> *</a:t>
          </a:r>
        </a:p>
      </dsp:txBody>
      <dsp:txXfrm>
        <a:off x="11309" y="751915"/>
        <a:ext cx="3032113" cy="209041"/>
      </dsp:txXfrm>
    </dsp:sp>
    <dsp:sp modelId="{A9FC84C4-8883-4C8F-94D0-72D22965795B}">
      <dsp:nvSpPr>
        <dsp:cNvPr id="0" name=""/>
        <dsp:cNvSpPr/>
      </dsp:nvSpPr>
      <dsp:spPr>
        <a:xfrm>
          <a:off x="0" y="972266"/>
          <a:ext cx="3054731" cy="1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8" tIns="11430" rIns="64008" bIns="11430" numCol="1" spcCol="1270" anchor="t" anchorCtr="0">
          <a:noAutofit/>
        </a:bodyPr>
        <a:lstStyle/>
        <a:p>
          <a:pPr marL="57150" lvl="1" indent="-57150" algn="l" defTabSz="400050">
            <a:lnSpc>
              <a:spcPct val="90000"/>
            </a:lnSpc>
            <a:spcBef>
              <a:spcPct val="0"/>
            </a:spcBef>
            <a:spcAft>
              <a:spcPct val="20000"/>
            </a:spcAft>
            <a:buChar char="•"/>
          </a:pPr>
          <a:r>
            <a:rPr lang="nl-BE" sz="900" kern="1200"/>
            <a:t>+ </a:t>
          </a:r>
          <a:r>
            <a:rPr lang="nl-BE" sz="900" kern="1200" dirty="0" err="1"/>
            <a:t>Methodology</a:t>
          </a:r>
          <a:r>
            <a:rPr lang="nl-BE" sz="900" kern="1200" dirty="0"/>
            <a:t> </a:t>
          </a:r>
          <a:r>
            <a:rPr lang="nl-BE" sz="900" kern="1200" dirty="0" err="1"/>
            <a:t>reference</a:t>
          </a:r>
          <a:r>
            <a:rPr lang="nl-BE" sz="900" kern="1200" dirty="0"/>
            <a:t> </a:t>
          </a:r>
          <a:endParaRPr lang="en-GB" sz="900" kern="1200" dirty="0"/>
        </a:p>
      </dsp:txBody>
      <dsp:txXfrm>
        <a:off x="0" y="972266"/>
        <a:ext cx="3054731" cy="198720"/>
      </dsp:txXfrm>
    </dsp:sp>
    <dsp:sp modelId="{00FB33C0-325E-4251-BD51-D4C2156BADCF}">
      <dsp:nvSpPr>
        <dsp:cNvPr id="0" name=""/>
        <dsp:cNvSpPr/>
      </dsp:nvSpPr>
      <dsp:spPr>
        <a:xfrm>
          <a:off x="0" y="1170986"/>
          <a:ext cx="3054731" cy="23165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err="1"/>
            <a:t>Sustainability</a:t>
          </a:r>
          <a:r>
            <a:rPr lang="nl-BE" sz="900" kern="1200" dirty="0"/>
            <a:t> Criteria met?*</a:t>
          </a:r>
        </a:p>
      </dsp:txBody>
      <dsp:txXfrm>
        <a:off x="11309" y="1182295"/>
        <a:ext cx="3032113" cy="209041"/>
      </dsp:txXfrm>
    </dsp:sp>
    <dsp:sp modelId="{29518385-0EDB-40AA-8C4A-7416AB4FDA4F}">
      <dsp:nvSpPr>
        <dsp:cNvPr id="0" name=""/>
        <dsp:cNvSpPr/>
      </dsp:nvSpPr>
      <dsp:spPr>
        <a:xfrm>
          <a:off x="0" y="1402646"/>
          <a:ext cx="3054731" cy="27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8" tIns="10160" rIns="56896" bIns="10160" numCol="1" spcCol="1270" anchor="t" anchorCtr="0">
          <a:noAutofit/>
        </a:bodyPr>
        <a:lstStyle/>
        <a:p>
          <a:pPr marL="57150" lvl="1" indent="-57150" algn="l" defTabSz="355600">
            <a:lnSpc>
              <a:spcPct val="90000"/>
            </a:lnSpc>
            <a:spcBef>
              <a:spcPct val="0"/>
            </a:spcBef>
            <a:spcAft>
              <a:spcPct val="20000"/>
            </a:spcAft>
            <a:buChar char="•"/>
          </a:pPr>
          <a:r>
            <a:rPr lang="nl-BE" sz="800" i="1" kern="1200" dirty="0"/>
            <a:t>Y/N; </a:t>
          </a:r>
          <a:r>
            <a:rPr lang="nl-BE" sz="800" i="1" kern="1200" dirty="0" err="1"/>
            <a:t>requirements</a:t>
          </a:r>
          <a:r>
            <a:rPr lang="nl-BE" sz="800" i="1" kern="1200" dirty="0"/>
            <a:t>, </a:t>
          </a:r>
          <a:r>
            <a:rPr lang="nl-BE" sz="800" i="1" kern="1200" dirty="0" err="1"/>
            <a:t>scheme</a:t>
          </a:r>
          <a:r>
            <a:rPr lang="nl-BE" sz="800" i="1" kern="1200" dirty="0"/>
            <a:t>, name </a:t>
          </a:r>
          <a:r>
            <a:rPr lang="nl-BE" sz="800" i="1" kern="1200" dirty="0" err="1"/>
            <a:t>Certification</a:t>
          </a:r>
          <a:r>
            <a:rPr lang="nl-BE" sz="800" i="1" kern="1200" dirty="0"/>
            <a:t> Body, </a:t>
          </a:r>
          <a:r>
            <a:rPr lang="nl-BE" sz="800" i="1" kern="1200" dirty="0" err="1"/>
            <a:t>reference</a:t>
          </a:r>
          <a:r>
            <a:rPr lang="nl-BE" sz="800" i="1" kern="1200" dirty="0"/>
            <a:t> </a:t>
          </a:r>
          <a:r>
            <a:rPr lang="nl-BE" sz="800" i="1" kern="1200" dirty="0" err="1"/>
            <a:t>to</a:t>
          </a:r>
          <a:r>
            <a:rPr lang="nl-BE" sz="800" i="1" kern="1200" dirty="0"/>
            <a:t> report </a:t>
          </a:r>
        </a:p>
      </dsp:txBody>
      <dsp:txXfrm>
        <a:off x="0" y="1402646"/>
        <a:ext cx="3054731" cy="273240"/>
      </dsp:txXfrm>
    </dsp:sp>
    <dsp:sp modelId="{745A530E-BAD2-4ED1-8EAC-7B754EE7DA6F}">
      <dsp:nvSpPr>
        <dsp:cNvPr id="0" name=""/>
        <dsp:cNvSpPr/>
      </dsp:nvSpPr>
      <dsp:spPr>
        <a:xfrm>
          <a:off x="0" y="1675886"/>
          <a:ext cx="3054731" cy="23165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a:t>GHG </a:t>
          </a:r>
          <a:r>
            <a:rPr lang="nl-BE" sz="900" kern="1200" dirty="0" err="1"/>
            <a:t>saving</a:t>
          </a:r>
          <a:r>
            <a:rPr lang="nl-BE" sz="900" kern="1200" dirty="0"/>
            <a:t> criteria met?*</a:t>
          </a:r>
        </a:p>
      </dsp:txBody>
      <dsp:txXfrm>
        <a:off x="11309" y="1687195"/>
        <a:ext cx="3032113" cy="209041"/>
      </dsp:txXfrm>
    </dsp:sp>
    <dsp:sp modelId="{FD8BFD8B-3F39-438A-8AEF-B324B07B38BA}">
      <dsp:nvSpPr>
        <dsp:cNvPr id="0" name=""/>
        <dsp:cNvSpPr/>
      </dsp:nvSpPr>
      <dsp:spPr>
        <a:xfrm>
          <a:off x="0" y="1942106"/>
          <a:ext cx="3054731" cy="23165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err="1"/>
            <a:t>Calorific</a:t>
          </a:r>
          <a:r>
            <a:rPr lang="nl-BE" sz="900" kern="1200" dirty="0"/>
            <a:t> </a:t>
          </a:r>
          <a:r>
            <a:rPr lang="nl-BE" sz="900" kern="1200" dirty="0" err="1"/>
            <a:t>value</a:t>
          </a:r>
          <a:r>
            <a:rPr lang="nl-BE" sz="900" kern="1200" dirty="0"/>
            <a:t> *</a:t>
          </a:r>
        </a:p>
      </dsp:txBody>
      <dsp:txXfrm>
        <a:off x="11309" y="1953415"/>
        <a:ext cx="3032113" cy="209041"/>
      </dsp:txXfrm>
    </dsp:sp>
    <dsp:sp modelId="{3A8D96D1-9FE3-4406-9EC5-5A70225D960F}">
      <dsp:nvSpPr>
        <dsp:cNvPr id="0" name=""/>
        <dsp:cNvSpPr/>
      </dsp:nvSpPr>
      <dsp:spPr>
        <a:xfrm>
          <a:off x="0" y="2208326"/>
          <a:ext cx="3054731" cy="23165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a:t>End-</a:t>
          </a:r>
          <a:r>
            <a:rPr lang="nl-BE" sz="900" kern="1200" dirty="0" err="1"/>
            <a:t>Use</a:t>
          </a:r>
          <a:r>
            <a:rPr lang="nl-BE" sz="900" kern="1200" dirty="0"/>
            <a:t> of gas </a:t>
          </a:r>
          <a:r>
            <a:rPr lang="nl-BE" sz="900" kern="1200" dirty="0" err="1"/>
            <a:t>category</a:t>
          </a:r>
          <a:r>
            <a:rPr lang="nl-BE" sz="900" kern="1200" dirty="0"/>
            <a:t>*</a:t>
          </a:r>
        </a:p>
      </dsp:txBody>
      <dsp:txXfrm>
        <a:off x="11309" y="2219635"/>
        <a:ext cx="3032113" cy="209041"/>
      </dsp:txXfrm>
    </dsp:sp>
    <dsp:sp modelId="{6682262E-C43F-48D2-9604-FB36F6DDA01B}">
      <dsp:nvSpPr>
        <dsp:cNvPr id="0" name=""/>
        <dsp:cNvSpPr/>
      </dsp:nvSpPr>
      <dsp:spPr>
        <a:xfrm>
          <a:off x="0" y="2474546"/>
          <a:ext cx="3054731" cy="23165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a:t>Source-Shares *</a:t>
          </a:r>
        </a:p>
      </dsp:txBody>
      <dsp:txXfrm>
        <a:off x="11309" y="2485855"/>
        <a:ext cx="3032113" cy="209041"/>
      </dsp:txXfrm>
    </dsp:sp>
    <dsp:sp modelId="{FEAE1F35-A824-47E2-8DE8-F03B28699B89}">
      <dsp:nvSpPr>
        <dsp:cNvPr id="0" name=""/>
        <dsp:cNvSpPr/>
      </dsp:nvSpPr>
      <dsp:spPr>
        <a:xfrm>
          <a:off x="0" y="2740766"/>
          <a:ext cx="3054731" cy="23165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err="1"/>
            <a:t>Production</a:t>
          </a:r>
          <a:r>
            <a:rPr lang="nl-BE" sz="900" kern="1200" dirty="0"/>
            <a:t> Device Module(s) *</a:t>
          </a:r>
        </a:p>
      </dsp:txBody>
      <dsp:txXfrm>
        <a:off x="11309" y="2752075"/>
        <a:ext cx="3032113" cy="209041"/>
      </dsp:txXfrm>
    </dsp:sp>
    <dsp:sp modelId="{8A72AA43-1C53-4AE5-9EE4-206E3B84F892}">
      <dsp:nvSpPr>
        <dsp:cNvPr id="0" name=""/>
        <dsp:cNvSpPr/>
      </dsp:nvSpPr>
      <dsp:spPr>
        <a:xfrm>
          <a:off x="0" y="2972426"/>
          <a:ext cx="3054731" cy="1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8" tIns="11430" rIns="64008" bIns="11430" numCol="1" spcCol="1270" anchor="t" anchorCtr="0">
          <a:noAutofit/>
        </a:bodyPr>
        <a:lstStyle/>
        <a:p>
          <a:pPr marL="57150" lvl="1" indent="-57150" algn="l" defTabSz="400050">
            <a:lnSpc>
              <a:spcPct val="90000"/>
            </a:lnSpc>
            <a:spcBef>
              <a:spcPct val="0"/>
            </a:spcBef>
            <a:spcAft>
              <a:spcPct val="20000"/>
            </a:spcAft>
            <a:buChar char="•"/>
          </a:pPr>
          <a:r>
            <a:rPr lang="nl-BE" sz="900" kern="1200" dirty="0" err="1"/>
            <a:t>Description</a:t>
          </a:r>
          <a:r>
            <a:rPr lang="nl-BE" sz="900" kern="1200" dirty="0"/>
            <a:t>, </a:t>
          </a:r>
          <a:r>
            <a:rPr lang="nl-BE" sz="900" kern="1200" dirty="0" err="1"/>
            <a:t>capacity</a:t>
          </a:r>
          <a:r>
            <a:rPr lang="nl-BE" sz="900" kern="1200" dirty="0"/>
            <a:t>, date </a:t>
          </a:r>
          <a:r>
            <a:rPr lang="nl-BE" sz="900" kern="1200" dirty="0" err="1"/>
            <a:t>operational</a:t>
          </a:r>
          <a:endParaRPr lang="nl-BE" sz="900" kern="1200" dirty="0"/>
        </a:p>
      </dsp:txBody>
      <dsp:txXfrm>
        <a:off x="0" y="2972426"/>
        <a:ext cx="3054731" cy="198720"/>
      </dsp:txXfrm>
    </dsp:sp>
    <dsp:sp modelId="{BA172FDE-6483-42E0-827A-EFDE9FDB35BC}">
      <dsp:nvSpPr>
        <dsp:cNvPr id="0" name=""/>
        <dsp:cNvSpPr/>
      </dsp:nvSpPr>
      <dsp:spPr>
        <a:xfrm>
          <a:off x="0" y="3171146"/>
          <a:ext cx="3054731" cy="23165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a:t>Pre-Conversion support info *</a:t>
          </a:r>
        </a:p>
      </dsp:txBody>
      <dsp:txXfrm>
        <a:off x="11309" y="3182455"/>
        <a:ext cx="3032113" cy="209041"/>
      </dsp:txXfrm>
    </dsp:sp>
    <dsp:sp modelId="{B623CDDF-842D-41E8-99E4-8C0563FB51DD}">
      <dsp:nvSpPr>
        <dsp:cNvPr id="0" name=""/>
        <dsp:cNvSpPr/>
      </dsp:nvSpPr>
      <dsp:spPr>
        <a:xfrm>
          <a:off x="0" y="3437366"/>
          <a:ext cx="3054731" cy="23165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err="1"/>
            <a:t>PurityOfGas</a:t>
          </a:r>
          <a:r>
            <a:rPr lang="nl-BE" sz="900" kern="1200" dirty="0"/>
            <a:t> *</a:t>
          </a:r>
        </a:p>
      </dsp:txBody>
      <dsp:txXfrm>
        <a:off x="11309" y="3448675"/>
        <a:ext cx="3032113" cy="209041"/>
      </dsp:txXfrm>
    </dsp:sp>
    <dsp:sp modelId="{30A1BBB7-B2A1-42D1-AAB1-C9B69DEE836F}">
      <dsp:nvSpPr>
        <dsp:cNvPr id="0" name=""/>
        <dsp:cNvSpPr/>
      </dsp:nvSpPr>
      <dsp:spPr>
        <a:xfrm>
          <a:off x="0" y="3703586"/>
          <a:ext cx="3054731" cy="23165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err="1"/>
            <a:t>CompositionCriteriaReference</a:t>
          </a:r>
          <a:r>
            <a:rPr lang="nl-BE" sz="900" kern="1200" dirty="0"/>
            <a:t> *</a:t>
          </a:r>
        </a:p>
      </dsp:txBody>
      <dsp:txXfrm>
        <a:off x="11309" y="3714895"/>
        <a:ext cx="3032113" cy="209041"/>
      </dsp:txXfrm>
    </dsp:sp>
    <dsp:sp modelId="{75DB46BF-AB6D-4447-B175-F20956D88E81}">
      <dsp:nvSpPr>
        <dsp:cNvPr id="0" name=""/>
        <dsp:cNvSpPr/>
      </dsp:nvSpPr>
      <dsp:spPr>
        <a:xfrm>
          <a:off x="0" y="3969806"/>
          <a:ext cx="3054731" cy="231659"/>
        </a:xfrm>
        <a:prstGeom prst="round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a:t>Advanced </a:t>
          </a:r>
          <a:r>
            <a:rPr lang="nl-BE" sz="900" kern="1200" dirty="0" err="1"/>
            <a:t>Biofuel</a:t>
          </a:r>
          <a:r>
            <a:rPr lang="nl-BE" sz="900" kern="1200" dirty="0"/>
            <a:t> Criteria Met? *</a:t>
          </a:r>
        </a:p>
      </dsp:txBody>
      <dsp:txXfrm>
        <a:off x="11309" y="3981115"/>
        <a:ext cx="3032113" cy="209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CA63A-5141-4D55-AC94-749166315219}">
      <dsp:nvSpPr>
        <dsp:cNvPr id="0" name=""/>
        <dsp:cNvSpPr/>
      </dsp:nvSpPr>
      <dsp:spPr>
        <a:xfrm>
          <a:off x="0" y="13822"/>
          <a:ext cx="3054731" cy="2995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i="1" kern="1200" dirty="0">
              <a:solidFill>
                <a:prstClr val="black">
                  <a:hueOff val="0"/>
                  <a:satOff val="0"/>
                  <a:lumOff val="0"/>
                  <a:alphaOff val="0"/>
                </a:prstClr>
              </a:solidFill>
              <a:latin typeface="Open Sans"/>
              <a:ea typeface="+mn-ea"/>
              <a:cs typeface="+mn-cs"/>
            </a:rPr>
            <a:t>High Efficiency </a:t>
          </a:r>
          <a:r>
            <a:rPr lang="nl-BE" sz="900" i="1" kern="1200" dirty="0" err="1">
              <a:solidFill>
                <a:prstClr val="black">
                  <a:hueOff val="0"/>
                  <a:satOff val="0"/>
                  <a:lumOff val="0"/>
                  <a:alphaOff val="0"/>
                </a:prstClr>
              </a:solidFill>
              <a:latin typeface="Open Sans"/>
              <a:ea typeface="+mn-ea"/>
              <a:cs typeface="+mn-cs"/>
            </a:rPr>
            <a:t>Cogeneration</a:t>
          </a:r>
          <a:r>
            <a:rPr lang="nl-BE" sz="900" i="1" kern="1200" dirty="0">
              <a:solidFill>
                <a:prstClr val="black">
                  <a:hueOff val="0"/>
                  <a:satOff val="0"/>
                  <a:lumOff val="0"/>
                  <a:alphaOff val="0"/>
                </a:prstClr>
              </a:solidFill>
              <a:latin typeface="Open Sans"/>
              <a:ea typeface="+mn-ea"/>
              <a:cs typeface="+mn-cs"/>
            </a:rPr>
            <a:t> </a:t>
          </a:r>
          <a:r>
            <a:rPr lang="nl-BE" sz="900" i="1" kern="1200" dirty="0" err="1">
              <a:solidFill>
                <a:prstClr val="black">
                  <a:hueOff val="0"/>
                  <a:satOff val="0"/>
                  <a:lumOff val="0"/>
                  <a:alphaOff val="0"/>
                </a:prstClr>
              </a:solidFill>
              <a:latin typeface="Open Sans"/>
              <a:ea typeface="+mn-ea"/>
              <a:cs typeface="+mn-cs"/>
            </a:rPr>
            <a:t>Criterion</a:t>
          </a:r>
          <a:r>
            <a:rPr lang="nl-BE" sz="900" i="1" kern="1200" dirty="0">
              <a:solidFill>
                <a:prstClr val="black">
                  <a:hueOff val="0"/>
                  <a:satOff val="0"/>
                  <a:lumOff val="0"/>
                  <a:alphaOff val="0"/>
                </a:prstClr>
              </a:solidFill>
              <a:latin typeface="Open Sans"/>
              <a:ea typeface="+mn-ea"/>
              <a:cs typeface="+mn-cs"/>
            </a:rPr>
            <a:t> Met?</a:t>
          </a:r>
        </a:p>
      </dsp:txBody>
      <dsp:txXfrm>
        <a:off x="14621" y="28443"/>
        <a:ext cx="3025489" cy="270278"/>
      </dsp:txXfrm>
    </dsp:sp>
    <dsp:sp modelId="{0AA4D0AF-3FA2-46ED-9385-67B843FAF46B}">
      <dsp:nvSpPr>
        <dsp:cNvPr id="0" name=""/>
        <dsp:cNvSpPr/>
      </dsp:nvSpPr>
      <dsp:spPr>
        <a:xfrm>
          <a:off x="0" y="328454"/>
          <a:ext cx="3054731" cy="298080"/>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96988" tIns="10160" rIns="56896" bIns="10160" numCol="1" spcCol="1270" anchor="t" anchorCtr="0">
          <a:noAutofit/>
        </a:bodyPr>
        <a:lstStyle/>
        <a:p>
          <a:pPr marL="57150" lvl="1" indent="-57150" algn="l" defTabSz="355600">
            <a:lnSpc>
              <a:spcPct val="90000"/>
            </a:lnSpc>
            <a:spcBef>
              <a:spcPct val="0"/>
            </a:spcBef>
            <a:spcAft>
              <a:spcPct val="20000"/>
            </a:spcAft>
            <a:buChar char="•"/>
          </a:pPr>
          <a:r>
            <a:rPr lang="nl-BE" sz="800" i="1" kern="1200" dirty="0"/>
            <a:t>Y/N</a:t>
          </a:r>
        </a:p>
        <a:p>
          <a:pPr marL="57150" lvl="1" indent="-57150" algn="l" defTabSz="355600">
            <a:lnSpc>
              <a:spcPct val="90000"/>
            </a:lnSpc>
            <a:spcBef>
              <a:spcPct val="0"/>
            </a:spcBef>
            <a:spcAft>
              <a:spcPct val="20000"/>
            </a:spcAft>
            <a:buChar char="•"/>
          </a:pPr>
          <a:r>
            <a:rPr lang="nl-BE" sz="800" i="1" kern="1200" dirty="0" err="1"/>
            <a:t>If</a:t>
          </a:r>
          <a:r>
            <a:rPr lang="nl-BE" sz="800" i="1" kern="1200" dirty="0"/>
            <a:t> Yes, </a:t>
          </a:r>
          <a:r>
            <a:rPr lang="nl-BE" sz="800" i="1" kern="1200" dirty="0" err="1"/>
            <a:t>then</a:t>
          </a:r>
          <a:r>
            <a:rPr lang="nl-BE" sz="800" i="1" kern="1200" dirty="0"/>
            <a:t> </a:t>
          </a:r>
          <a:r>
            <a:rPr lang="nl-BE" sz="800" i="1" kern="1200" dirty="0" err="1"/>
            <a:t>also</a:t>
          </a:r>
          <a:r>
            <a:rPr lang="nl-BE" sz="800" i="1" kern="1200" dirty="0"/>
            <a:t> </a:t>
          </a:r>
          <a:r>
            <a:rPr lang="nl-BE" sz="800" i="1" kern="1200" dirty="0" err="1"/>
            <a:t>following</a:t>
          </a:r>
          <a:r>
            <a:rPr lang="nl-BE" sz="800" i="1" kern="1200" dirty="0"/>
            <a:t> fields are </a:t>
          </a:r>
          <a:r>
            <a:rPr lang="nl-BE" sz="800" i="1" kern="1200" dirty="0" err="1"/>
            <a:t>mandatory</a:t>
          </a:r>
          <a:endParaRPr lang="nl-BE" sz="800" i="1" kern="1200" dirty="0"/>
        </a:p>
      </dsp:txBody>
      <dsp:txXfrm>
        <a:off x="0" y="328454"/>
        <a:ext cx="3054731" cy="298080"/>
      </dsp:txXfrm>
    </dsp:sp>
    <dsp:sp modelId="{91E5369B-7DAD-4416-BF78-69E36C4AA50E}">
      <dsp:nvSpPr>
        <dsp:cNvPr id="0" name=""/>
        <dsp:cNvSpPr/>
      </dsp:nvSpPr>
      <dsp:spPr>
        <a:xfrm>
          <a:off x="0" y="626534"/>
          <a:ext cx="3054731" cy="2995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err="1"/>
            <a:t>Lower</a:t>
          </a:r>
          <a:r>
            <a:rPr lang="nl-BE" sz="900" kern="1200" dirty="0"/>
            <a:t> </a:t>
          </a:r>
          <a:r>
            <a:rPr lang="nl-BE" sz="900" kern="1200" dirty="0" err="1"/>
            <a:t>Calorific</a:t>
          </a:r>
          <a:r>
            <a:rPr lang="nl-BE" sz="900" kern="1200" dirty="0"/>
            <a:t> Value</a:t>
          </a:r>
          <a:endParaRPr lang="en-GB" sz="900" kern="1200" dirty="0"/>
        </a:p>
      </dsp:txBody>
      <dsp:txXfrm>
        <a:off x="14621" y="641155"/>
        <a:ext cx="3025489" cy="270278"/>
      </dsp:txXfrm>
    </dsp:sp>
    <dsp:sp modelId="{7CFFA822-ABA1-41B4-923F-D59BAB7BDC7E}">
      <dsp:nvSpPr>
        <dsp:cNvPr id="0" name=""/>
        <dsp:cNvSpPr/>
      </dsp:nvSpPr>
      <dsp:spPr>
        <a:xfrm>
          <a:off x="0" y="972134"/>
          <a:ext cx="3054731" cy="299520"/>
        </a:xfrm>
        <a:prstGeom prst="roundRect">
          <a:avLst/>
        </a:prstGeom>
        <a:solidFill>
          <a:schemeClr val="lt1">
            <a:hueOff val="0"/>
            <a:satOff val="0"/>
            <a:lumOff val="0"/>
            <a:alphaOff val="0"/>
          </a:schemeClr>
        </a:solidFill>
        <a:ln w="12700" cap="flat" cmpd="sng" algn="ctr">
          <a:solidFill>
            <a:srgbClr val="ACD47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err="1"/>
            <a:t>Use</a:t>
          </a:r>
          <a:r>
            <a:rPr lang="nl-BE" sz="900" kern="1200" dirty="0"/>
            <a:t> of Heat</a:t>
          </a:r>
        </a:p>
      </dsp:txBody>
      <dsp:txXfrm>
        <a:off x="14621" y="986755"/>
        <a:ext cx="3025489" cy="270278"/>
      </dsp:txXfrm>
    </dsp:sp>
    <dsp:sp modelId="{00FB33C0-325E-4251-BD51-D4C2156BADCF}">
      <dsp:nvSpPr>
        <dsp:cNvPr id="0" name=""/>
        <dsp:cNvSpPr/>
      </dsp:nvSpPr>
      <dsp:spPr>
        <a:xfrm>
          <a:off x="0" y="1317735"/>
          <a:ext cx="3054731" cy="299520"/>
        </a:xfrm>
        <a:prstGeom prst="roundRect">
          <a:avLst/>
        </a:prstGeom>
        <a:solidFill>
          <a:schemeClr val="lt1">
            <a:hueOff val="0"/>
            <a:satOff val="0"/>
            <a:lumOff val="0"/>
            <a:alphaOff val="0"/>
          </a:schemeClr>
        </a:solidFill>
        <a:ln w="12700" cap="flat" cmpd="sng" algn="ctr">
          <a:solidFill>
            <a:srgbClr val="ACD47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err="1"/>
            <a:t>Primary</a:t>
          </a:r>
          <a:r>
            <a:rPr lang="nl-BE" sz="900" kern="1200" dirty="0"/>
            <a:t> Energy </a:t>
          </a:r>
          <a:r>
            <a:rPr lang="nl-BE" sz="900" kern="1200" dirty="0" err="1"/>
            <a:t>Savings</a:t>
          </a:r>
          <a:endParaRPr lang="nl-BE" sz="900" kern="1200" dirty="0"/>
        </a:p>
      </dsp:txBody>
      <dsp:txXfrm>
        <a:off x="14621" y="1332356"/>
        <a:ext cx="3025489" cy="270278"/>
      </dsp:txXfrm>
    </dsp:sp>
    <dsp:sp modelId="{29518385-0EDB-40AA-8C4A-7416AB4FDA4F}">
      <dsp:nvSpPr>
        <dsp:cNvPr id="0" name=""/>
        <dsp:cNvSpPr/>
      </dsp:nvSpPr>
      <dsp:spPr>
        <a:xfrm>
          <a:off x="0" y="1617255"/>
          <a:ext cx="3054731"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8" tIns="10160" rIns="56896" bIns="10160" numCol="1" spcCol="1270" anchor="t" anchorCtr="0">
          <a:noAutofit/>
        </a:bodyPr>
        <a:lstStyle/>
        <a:p>
          <a:pPr marL="57150" lvl="1" indent="-57150" algn="l" defTabSz="355600">
            <a:lnSpc>
              <a:spcPct val="90000"/>
            </a:lnSpc>
            <a:spcBef>
              <a:spcPct val="0"/>
            </a:spcBef>
            <a:spcAft>
              <a:spcPct val="20000"/>
            </a:spcAft>
            <a:buChar char="•"/>
          </a:pPr>
          <a:r>
            <a:rPr lang="nl-BE" sz="800" i="1" kern="1200" dirty="0"/>
            <a:t>% PES</a:t>
          </a:r>
        </a:p>
        <a:p>
          <a:pPr marL="57150" lvl="1" indent="-57150" algn="l" defTabSz="355600">
            <a:lnSpc>
              <a:spcPct val="90000"/>
            </a:lnSpc>
            <a:spcBef>
              <a:spcPct val="0"/>
            </a:spcBef>
            <a:spcAft>
              <a:spcPct val="20000"/>
            </a:spcAft>
            <a:buChar char="•"/>
          </a:pPr>
          <a:r>
            <a:rPr lang="nl-BE" sz="800" i="1" kern="1200" dirty="0"/>
            <a:t>Absolute PES</a:t>
          </a:r>
        </a:p>
      </dsp:txBody>
      <dsp:txXfrm>
        <a:off x="0" y="1617255"/>
        <a:ext cx="3054731" cy="298080"/>
      </dsp:txXfrm>
    </dsp:sp>
    <dsp:sp modelId="{745A530E-BAD2-4ED1-8EAC-7B754EE7DA6F}">
      <dsp:nvSpPr>
        <dsp:cNvPr id="0" name=""/>
        <dsp:cNvSpPr/>
      </dsp:nvSpPr>
      <dsp:spPr>
        <a:xfrm>
          <a:off x="0" y="1915335"/>
          <a:ext cx="3054731" cy="299520"/>
        </a:xfrm>
        <a:prstGeom prst="roundRect">
          <a:avLst/>
        </a:prstGeom>
        <a:solidFill>
          <a:schemeClr val="lt1">
            <a:hueOff val="0"/>
            <a:satOff val="0"/>
            <a:lumOff val="0"/>
            <a:alphaOff val="0"/>
          </a:scheme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a:t>CO2 </a:t>
          </a:r>
          <a:r>
            <a:rPr lang="nl-BE" sz="900" kern="1200" dirty="0" err="1"/>
            <a:t>Emissions</a:t>
          </a:r>
          <a:endParaRPr lang="nl-BE" sz="900" kern="1200" dirty="0"/>
        </a:p>
      </dsp:txBody>
      <dsp:txXfrm>
        <a:off x="14621" y="1929956"/>
        <a:ext cx="3025489" cy="270278"/>
      </dsp:txXfrm>
    </dsp:sp>
    <dsp:sp modelId="{9ABD0F05-1306-4D00-A723-043456152B8F}">
      <dsp:nvSpPr>
        <dsp:cNvPr id="0" name=""/>
        <dsp:cNvSpPr/>
      </dsp:nvSpPr>
      <dsp:spPr>
        <a:xfrm>
          <a:off x="0" y="2214855"/>
          <a:ext cx="3054731" cy="3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88" tIns="11430" rIns="64008" bIns="11430" numCol="1" spcCol="1270" anchor="t" anchorCtr="0">
          <a:noAutofit/>
        </a:bodyPr>
        <a:lstStyle/>
        <a:p>
          <a:pPr marL="57150" lvl="1" indent="-57150" algn="l" defTabSz="400050">
            <a:lnSpc>
              <a:spcPct val="90000"/>
            </a:lnSpc>
            <a:spcBef>
              <a:spcPct val="0"/>
            </a:spcBef>
            <a:spcAft>
              <a:spcPct val="20000"/>
            </a:spcAft>
            <a:buChar char="•"/>
          </a:pPr>
          <a:r>
            <a:rPr lang="nl-BE" sz="900" kern="1200" dirty="0"/>
            <a:t>%</a:t>
          </a:r>
        </a:p>
        <a:p>
          <a:pPr marL="57150" lvl="1" indent="-57150" algn="l" defTabSz="400050">
            <a:lnSpc>
              <a:spcPct val="90000"/>
            </a:lnSpc>
            <a:spcBef>
              <a:spcPct val="0"/>
            </a:spcBef>
            <a:spcAft>
              <a:spcPct val="20000"/>
            </a:spcAft>
            <a:buChar char="•"/>
          </a:pPr>
          <a:r>
            <a:rPr lang="nl-BE" sz="900" kern="1200" dirty="0"/>
            <a:t>Absolute</a:t>
          </a:r>
        </a:p>
      </dsp:txBody>
      <dsp:txXfrm>
        <a:off x="0" y="2214855"/>
        <a:ext cx="3054731" cy="339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A530E-BAD2-4ED1-8EAC-7B754EE7DA6F}">
      <dsp:nvSpPr>
        <dsp:cNvPr id="0" name=""/>
        <dsp:cNvSpPr/>
      </dsp:nvSpPr>
      <dsp:spPr>
        <a:xfrm>
          <a:off x="0" y="8242"/>
          <a:ext cx="3054731" cy="336960"/>
        </a:xfrm>
        <a:prstGeom prst="roundRect">
          <a:avLst/>
        </a:prstGeom>
        <a:solidFill>
          <a:schemeClr val="lt1">
            <a:hueOff val="0"/>
            <a:satOff val="0"/>
            <a:lumOff val="0"/>
            <a:alphaOff val="0"/>
          </a:scheme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a:t>CO2 </a:t>
          </a:r>
          <a:r>
            <a:rPr lang="nl-BE" sz="900" kern="1200" dirty="0" err="1"/>
            <a:t>Emissions</a:t>
          </a:r>
          <a:endParaRPr lang="nl-BE" sz="900" kern="1200" dirty="0"/>
        </a:p>
      </dsp:txBody>
      <dsp:txXfrm>
        <a:off x="16449" y="24691"/>
        <a:ext cx="3021833" cy="304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A530E-BAD2-4ED1-8EAC-7B754EE7DA6F}">
      <dsp:nvSpPr>
        <dsp:cNvPr id="0" name=""/>
        <dsp:cNvSpPr/>
      </dsp:nvSpPr>
      <dsp:spPr>
        <a:xfrm>
          <a:off x="0" y="8242"/>
          <a:ext cx="3054731" cy="336960"/>
        </a:xfrm>
        <a:prstGeom prst="roundRect">
          <a:avLst/>
        </a:prstGeom>
        <a:solidFill>
          <a:schemeClr val="lt1">
            <a:hueOff val="0"/>
            <a:satOff val="0"/>
            <a:lumOff val="0"/>
            <a:alphaOff val="0"/>
          </a:scheme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nl-BE" sz="900" kern="1200" dirty="0" err="1"/>
            <a:t>Radioactive</a:t>
          </a:r>
          <a:r>
            <a:rPr lang="nl-BE" sz="900" kern="1200" dirty="0"/>
            <a:t> Waste</a:t>
          </a:r>
        </a:p>
      </dsp:txBody>
      <dsp:txXfrm>
        <a:off x="16449" y="24691"/>
        <a:ext cx="3021833" cy="304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DD7AF-0822-466A-A15F-5870E337FF38}">
      <dsp:nvSpPr>
        <dsp:cNvPr id="0" name=""/>
        <dsp:cNvSpPr/>
      </dsp:nvSpPr>
      <dsp:spPr>
        <a:xfrm>
          <a:off x="0" y="425999"/>
          <a:ext cx="2808312" cy="1123324"/>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b="0" i="0" kern="1200" baseline="0" noProof="0" dirty="0"/>
            <a:t>1. GOs are for disclosure – </a:t>
          </a:r>
          <a:r>
            <a:rPr lang="en-GB" sz="1400" b="0" i="0" kern="1200" baseline="0" noProof="0" dirty="0">
              <a:solidFill>
                <a:schemeClr val="tx1"/>
              </a:solidFill>
            </a:rPr>
            <a:t>legislation - REDII</a:t>
          </a:r>
          <a:endParaRPr lang="en-GB" sz="1400" kern="1200" noProof="0" dirty="0">
            <a:solidFill>
              <a:schemeClr val="tx1"/>
            </a:solidFill>
          </a:endParaRPr>
        </a:p>
      </dsp:txBody>
      <dsp:txXfrm>
        <a:off x="561662" y="425999"/>
        <a:ext cx="1684988" cy="1123324"/>
      </dsp:txXfrm>
    </dsp:sp>
    <dsp:sp modelId="{128AC1C5-00C7-4F82-9FBA-35DE39C70F41}">
      <dsp:nvSpPr>
        <dsp:cNvPr id="0" name=""/>
        <dsp:cNvSpPr/>
      </dsp:nvSpPr>
      <dsp:spPr>
        <a:xfrm>
          <a:off x="0" y="1706589"/>
          <a:ext cx="2808312" cy="1123324"/>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b="0" i="0" kern="1200" baseline="0" noProof="0" dirty="0"/>
            <a:t>2. Reliable GO system – </a:t>
          </a:r>
          <a:r>
            <a:rPr lang="en-GB" sz="1400" b="0" i="0" kern="1200" baseline="0" noProof="0" dirty="0">
              <a:solidFill>
                <a:schemeClr val="tx1"/>
              </a:solidFill>
            </a:rPr>
            <a:t>mandatory standard – EN16325</a:t>
          </a:r>
          <a:endParaRPr lang="en-GB" sz="1400" kern="1200" noProof="0" dirty="0">
            <a:solidFill>
              <a:schemeClr val="tx1"/>
            </a:solidFill>
          </a:endParaRPr>
        </a:p>
      </dsp:txBody>
      <dsp:txXfrm>
        <a:off x="561662" y="1706589"/>
        <a:ext cx="1684988" cy="1123324"/>
      </dsp:txXfrm>
    </dsp:sp>
    <dsp:sp modelId="{4386C026-DCA0-4DD4-897F-833EECDED4BB}">
      <dsp:nvSpPr>
        <dsp:cNvPr id="0" name=""/>
        <dsp:cNvSpPr/>
      </dsp:nvSpPr>
      <dsp:spPr>
        <a:xfrm>
          <a:off x="0" y="2987179"/>
          <a:ext cx="2808312" cy="1123324"/>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b="0" i="0" kern="1200" baseline="0" noProof="0" dirty="0"/>
            <a:t>3. Efficient and reliable GO system - </a:t>
          </a:r>
          <a:r>
            <a:rPr lang="en-GB" sz="1400" b="0" i="0" kern="1200" baseline="0" noProof="0" dirty="0">
              <a:solidFill>
                <a:schemeClr val="tx1"/>
              </a:solidFill>
            </a:rPr>
            <a:t>voluntary standard -EECS</a:t>
          </a:r>
          <a:endParaRPr lang="en-GB" sz="1400" kern="1200" noProof="0" dirty="0">
            <a:solidFill>
              <a:schemeClr val="tx1"/>
            </a:solidFill>
          </a:endParaRPr>
        </a:p>
      </dsp:txBody>
      <dsp:txXfrm>
        <a:off x="561662" y="2987179"/>
        <a:ext cx="1684988" cy="11233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3EEC-5FF8-49DA-8D98-3AC8A2E08031}">
      <dsp:nvSpPr>
        <dsp:cNvPr id="0" name=""/>
        <dsp:cNvSpPr/>
      </dsp:nvSpPr>
      <dsp:spPr>
        <a:xfrm>
          <a:off x="1003767" y="0"/>
          <a:ext cx="4064000" cy="406400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nl-BE" sz="1900" kern="1200" dirty="0"/>
            <a:t>EECS</a:t>
          </a:r>
          <a:endParaRPr lang="en-GB" sz="1900" kern="1200" dirty="0"/>
        </a:p>
      </dsp:txBody>
      <dsp:txXfrm>
        <a:off x="2325583" y="203199"/>
        <a:ext cx="1420368" cy="609600"/>
      </dsp:txXfrm>
    </dsp:sp>
    <dsp:sp modelId="{8A3CB8A4-E055-4BF2-B0E6-45A23E1E4EA9}">
      <dsp:nvSpPr>
        <dsp:cNvPr id="0" name=""/>
        <dsp:cNvSpPr/>
      </dsp:nvSpPr>
      <dsp:spPr>
        <a:xfrm>
          <a:off x="1559509" y="72003"/>
          <a:ext cx="3048000" cy="3048000"/>
        </a:xfrm>
        <a:prstGeom prst="ellipse">
          <a:avLst/>
        </a:prstGeom>
        <a:solidFill>
          <a:srgbClr val="ACD4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nl-BE" sz="1900" kern="1200" dirty="0"/>
            <a:t>EN16325</a:t>
          </a:r>
          <a:endParaRPr lang="en-GB" sz="1900" kern="1200" dirty="0"/>
        </a:p>
      </dsp:txBody>
      <dsp:txXfrm>
        <a:off x="2373325" y="262503"/>
        <a:ext cx="1420368" cy="571500"/>
      </dsp:txXfrm>
    </dsp:sp>
    <dsp:sp modelId="{F177C7B7-D4A6-4510-89F8-7A1B15E34D01}">
      <dsp:nvSpPr>
        <dsp:cNvPr id="0" name=""/>
        <dsp:cNvSpPr/>
      </dsp:nvSpPr>
      <dsp:spPr>
        <a:xfrm>
          <a:off x="2063556" y="144007"/>
          <a:ext cx="2032000" cy="2032000"/>
        </a:xfrm>
        <a:prstGeom prst="ellipse">
          <a:avLst/>
        </a:prstGeom>
        <a:solidFill>
          <a:srgbClr val="9CCC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nl-BE" sz="1900" kern="1200" dirty="0">
              <a:solidFill>
                <a:srgbClr val="646668"/>
              </a:solidFill>
            </a:rPr>
            <a:t>REDII</a:t>
          </a:r>
          <a:endParaRPr lang="en-GB" sz="1900" kern="1200" dirty="0">
            <a:solidFill>
              <a:srgbClr val="646668"/>
            </a:solidFill>
          </a:endParaRPr>
        </a:p>
      </dsp:txBody>
      <dsp:txXfrm>
        <a:off x="2361136" y="652007"/>
        <a:ext cx="1436840" cy="1016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DEDF4-C2C6-486E-82FB-2A21978CC50C}">
      <dsp:nvSpPr>
        <dsp:cNvPr id="0" name=""/>
        <dsp:cNvSpPr/>
      </dsp:nvSpPr>
      <dsp:spPr>
        <a:xfrm rot="5400000">
          <a:off x="4435457" y="-1546457"/>
          <a:ext cx="1748045" cy="4989984"/>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14300" algn="l" defTabSz="533400" rtl="0">
            <a:lnSpc>
              <a:spcPct val="90000"/>
            </a:lnSpc>
            <a:spcBef>
              <a:spcPct val="0"/>
            </a:spcBef>
            <a:spcAft>
              <a:spcPct val="15000"/>
            </a:spcAft>
            <a:buChar char="•"/>
          </a:pPr>
          <a:r>
            <a:rPr lang="en-GB" sz="1200" b="0" i="0" kern="1200">
              <a:solidFill>
                <a:schemeClr val="accent2"/>
              </a:solidFill>
              <a:latin typeface="+mn-lt"/>
            </a:rPr>
            <a:t>Certificate Administration</a:t>
          </a:r>
        </a:p>
        <a:p>
          <a:pPr marL="396000" lvl="2" indent="-57150" algn="l" defTabSz="444500" rtl="0">
            <a:lnSpc>
              <a:spcPct val="90000"/>
            </a:lnSpc>
            <a:spcBef>
              <a:spcPct val="0"/>
            </a:spcBef>
            <a:spcAft>
              <a:spcPct val="15000"/>
            </a:spcAft>
            <a:buFont typeface="Wingdings" panose="05000000000000000000" pitchFamily="2" charset="2"/>
            <a:buChar char="ü"/>
            <a:tabLst>
              <a:tab pos="361950" algn="l"/>
            </a:tabLst>
          </a:pPr>
          <a:r>
            <a:rPr lang="en-GB" sz="1000" b="0" i="0" kern="1200">
              <a:solidFill>
                <a:schemeClr val="accent2"/>
              </a:solidFill>
              <a:latin typeface="+mn-lt"/>
            </a:rPr>
            <a:t>Core principles – objectives &amp; aspirations</a:t>
          </a:r>
        </a:p>
        <a:p>
          <a:pPr marL="396000" lvl="2" indent="-57150" algn="l" defTabSz="444500" rtl="0">
            <a:lnSpc>
              <a:spcPct val="90000"/>
            </a:lnSpc>
            <a:spcBef>
              <a:spcPct val="0"/>
            </a:spcBef>
            <a:spcAft>
              <a:spcPct val="15000"/>
            </a:spcAft>
            <a:buFont typeface="Wingdings" panose="05000000000000000000" pitchFamily="2" charset="2"/>
            <a:buChar char="ü"/>
            <a:tabLst>
              <a:tab pos="361950" algn="l"/>
            </a:tabLst>
          </a:pPr>
          <a:r>
            <a:rPr lang="en-GB" sz="1000" b="0" i="0" kern="1200">
              <a:solidFill>
                <a:schemeClr val="accent2"/>
              </a:solidFill>
              <a:latin typeface="+mn-lt"/>
            </a:rPr>
            <a:t>Plant registration</a:t>
          </a:r>
        </a:p>
        <a:p>
          <a:pPr marL="396000" lvl="2" indent="-57150" algn="l" defTabSz="444500" rtl="0">
            <a:lnSpc>
              <a:spcPct val="90000"/>
            </a:lnSpc>
            <a:spcBef>
              <a:spcPct val="0"/>
            </a:spcBef>
            <a:spcAft>
              <a:spcPct val="15000"/>
            </a:spcAft>
            <a:buFont typeface="Wingdings" panose="05000000000000000000" pitchFamily="2" charset="2"/>
            <a:buChar char="ü"/>
            <a:tabLst>
              <a:tab pos="361950" algn="l"/>
            </a:tabLst>
          </a:pPr>
          <a:r>
            <a:rPr lang="en-GB" sz="1000" b="0" i="0" kern="1200">
              <a:solidFill>
                <a:schemeClr val="accent2"/>
              </a:solidFill>
              <a:latin typeface="+mn-lt"/>
            </a:rPr>
            <a:t>Certificate issue, transfer and cancellation</a:t>
          </a:r>
        </a:p>
        <a:p>
          <a:pPr marL="171450" lvl="1" indent="-114300" algn="l" defTabSz="533400" rtl="0">
            <a:lnSpc>
              <a:spcPct val="90000"/>
            </a:lnSpc>
            <a:spcBef>
              <a:spcPct val="0"/>
            </a:spcBef>
            <a:spcAft>
              <a:spcPct val="15000"/>
            </a:spcAft>
            <a:buChar char="•"/>
          </a:pPr>
          <a:r>
            <a:rPr lang="en-GB" sz="1200" b="0" i="0" kern="1200">
              <a:latin typeface="+mn-lt"/>
            </a:rPr>
            <a:t>EECS participation rules</a:t>
          </a:r>
        </a:p>
        <a:p>
          <a:pPr marL="396000" lvl="2" indent="-57150" algn="l" defTabSz="444500" rtl="0">
            <a:lnSpc>
              <a:spcPct val="90000"/>
            </a:lnSpc>
            <a:spcBef>
              <a:spcPct val="0"/>
            </a:spcBef>
            <a:spcAft>
              <a:spcPct val="15000"/>
            </a:spcAft>
            <a:buFont typeface="Wingdings" panose="05000000000000000000" pitchFamily="2" charset="2"/>
            <a:buChar char="ü"/>
          </a:pPr>
          <a:r>
            <a:rPr lang="en-GB" sz="1000" b="0" i="0" kern="1200">
              <a:latin typeface="+mn-lt"/>
            </a:rPr>
            <a:t>Membership, admission, compliance, disputes &amp; change</a:t>
          </a:r>
        </a:p>
        <a:p>
          <a:pPr marL="171450" lvl="1" indent="-114300" algn="l" defTabSz="533400" rtl="0">
            <a:lnSpc>
              <a:spcPct val="90000"/>
            </a:lnSpc>
            <a:spcBef>
              <a:spcPct val="0"/>
            </a:spcBef>
            <a:spcAft>
              <a:spcPct val="15000"/>
            </a:spcAft>
            <a:buChar char="•"/>
          </a:pPr>
          <a:r>
            <a:rPr lang="en-GB" sz="1200" b="0" i="0" kern="1200">
              <a:solidFill>
                <a:schemeClr val="accent2"/>
              </a:solidFill>
              <a:latin typeface="+mn-lt"/>
            </a:rPr>
            <a:t>Scheme specific rules</a:t>
          </a:r>
        </a:p>
        <a:p>
          <a:pPr marL="396000" lvl="2" indent="-57150" algn="l" defTabSz="444500" rtl="0">
            <a:lnSpc>
              <a:spcPct val="90000"/>
            </a:lnSpc>
            <a:spcBef>
              <a:spcPct val="0"/>
            </a:spcBef>
            <a:spcAft>
              <a:spcPct val="15000"/>
            </a:spcAft>
            <a:buFont typeface="Wingdings" panose="05000000000000000000" pitchFamily="2" charset="2"/>
            <a:buChar char="ü"/>
          </a:pPr>
          <a:r>
            <a:rPr lang="en-GB" sz="1000" b="0" i="0" kern="1200">
              <a:solidFill>
                <a:schemeClr val="accent2"/>
              </a:solidFill>
              <a:latin typeface="+mn-lt"/>
            </a:rPr>
            <a:t>E.g., electricity, gas ...</a:t>
          </a:r>
        </a:p>
      </dsp:txBody>
      <dsp:txXfrm rot="-5400000">
        <a:off x="2814488" y="159845"/>
        <a:ext cx="4904651" cy="1577379"/>
      </dsp:txXfrm>
    </dsp:sp>
    <dsp:sp modelId="{1FB400DE-93F3-45C7-9B2C-12DDD01467EE}">
      <dsp:nvSpPr>
        <dsp:cNvPr id="0" name=""/>
        <dsp:cNvSpPr/>
      </dsp:nvSpPr>
      <dsp:spPr>
        <a:xfrm>
          <a:off x="0" y="1417"/>
          <a:ext cx="2806866" cy="193539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GB" sz="1600" b="1" i="0" kern="1200">
              <a:latin typeface="+mn-lt"/>
            </a:rPr>
            <a:t>EECS Rules</a:t>
          </a:r>
        </a:p>
      </dsp:txBody>
      <dsp:txXfrm>
        <a:off x="94478" y="95895"/>
        <a:ext cx="2617910" cy="1746439"/>
      </dsp:txXfrm>
    </dsp:sp>
    <dsp:sp modelId="{67DB95D8-63CB-4857-89A5-4E632D8247F4}">
      <dsp:nvSpPr>
        <dsp:cNvPr id="0" name=""/>
        <dsp:cNvSpPr/>
      </dsp:nvSpPr>
      <dsp:spPr>
        <a:xfrm rot="5400000">
          <a:off x="4653768" y="178939"/>
          <a:ext cx="1311421" cy="4989984"/>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GB" sz="1200" b="0" i="0" kern="1200">
              <a:latin typeface="+mn-lt"/>
            </a:rPr>
            <a:t>Decision-making – disputes, voting etc</a:t>
          </a:r>
        </a:p>
        <a:p>
          <a:pPr marL="114300" lvl="1" indent="-114300" algn="l" defTabSz="533400" rtl="0">
            <a:lnSpc>
              <a:spcPct val="90000"/>
            </a:lnSpc>
            <a:spcBef>
              <a:spcPct val="0"/>
            </a:spcBef>
            <a:spcAft>
              <a:spcPct val="15000"/>
            </a:spcAft>
            <a:buChar char="•"/>
          </a:pPr>
          <a:r>
            <a:rPr lang="en-GB" sz="1200" b="0" i="0" kern="1200">
              <a:effectLst/>
              <a:latin typeface="+mn-lt"/>
            </a:rPr>
            <a:t>Registry system &amp; networking standards</a:t>
          </a:r>
        </a:p>
        <a:p>
          <a:pPr marL="114300" lvl="1" indent="-114300" algn="l" defTabSz="533400" rtl="0">
            <a:lnSpc>
              <a:spcPct val="90000"/>
            </a:lnSpc>
            <a:spcBef>
              <a:spcPct val="0"/>
            </a:spcBef>
            <a:spcAft>
              <a:spcPct val="15000"/>
            </a:spcAft>
            <a:buChar char="•"/>
          </a:pPr>
          <a:r>
            <a:rPr lang="en-GB" sz="1200" b="0" i="0" kern="1200">
              <a:latin typeface="+mn-lt"/>
            </a:rPr>
            <a:t>Approval of agents</a:t>
          </a:r>
        </a:p>
        <a:p>
          <a:pPr marL="114300" lvl="1" indent="-114300" algn="l" defTabSz="533400" rtl="0">
            <a:lnSpc>
              <a:spcPct val="90000"/>
            </a:lnSpc>
            <a:spcBef>
              <a:spcPct val="0"/>
            </a:spcBef>
            <a:spcAft>
              <a:spcPct val="15000"/>
            </a:spcAft>
            <a:buChar char="•"/>
          </a:pPr>
          <a:r>
            <a:rPr lang="en-GB" sz="1200" b="0" i="0" kern="1200">
              <a:latin typeface="+mn-lt"/>
            </a:rPr>
            <a:t>Change management</a:t>
          </a:r>
        </a:p>
        <a:p>
          <a:pPr marL="114300" lvl="1" indent="-114300" algn="l" defTabSz="533400" rtl="0">
            <a:lnSpc>
              <a:spcPct val="90000"/>
            </a:lnSpc>
            <a:spcBef>
              <a:spcPct val="0"/>
            </a:spcBef>
            <a:spcAft>
              <a:spcPct val="15000"/>
            </a:spcAft>
            <a:buChar char="•"/>
          </a:pPr>
          <a:r>
            <a:rPr lang="en-GB" sz="1200" b="0" i="0" kern="1200">
              <a:latin typeface="+mn-lt"/>
            </a:rPr>
            <a:t>Assignment of codes</a:t>
          </a:r>
        </a:p>
        <a:p>
          <a:pPr marL="114300" lvl="1" indent="-114300" algn="l" defTabSz="533400" rtl="0">
            <a:lnSpc>
              <a:spcPct val="90000"/>
            </a:lnSpc>
            <a:spcBef>
              <a:spcPct val="0"/>
            </a:spcBef>
            <a:spcAft>
              <a:spcPct val="15000"/>
            </a:spcAft>
            <a:buChar char="•"/>
          </a:pPr>
          <a:r>
            <a:rPr lang="en-GB" sz="1200" b="0" i="0" kern="1200">
              <a:latin typeface="+mn-lt"/>
            </a:rPr>
            <a:t>Audit &amp; periodic reviews</a:t>
          </a:r>
        </a:p>
      </dsp:txBody>
      <dsp:txXfrm rot="-5400000">
        <a:off x="2814487" y="2082238"/>
        <a:ext cx="4925966" cy="1183385"/>
      </dsp:txXfrm>
    </dsp:sp>
    <dsp:sp modelId="{E226E373-3D39-4A1D-B000-CF1ABD390C71}">
      <dsp:nvSpPr>
        <dsp:cNvPr id="0" name=""/>
        <dsp:cNvSpPr/>
      </dsp:nvSpPr>
      <dsp:spPr>
        <a:xfrm>
          <a:off x="0" y="1993829"/>
          <a:ext cx="2806866" cy="139344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GB" sz="1600" b="1" i="0" kern="1200">
              <a:latin typeface="+mn-lt"/>
            </a:rPr>
            <a:t>Detail</a:t>
          </a:r>
        </a:p>
        <a:p>
          <a:pPr marL="0" lvl="0" indent="0" algn="ctr" defTabSz="711200" rtl="0">
            <a:lnSpc>
              <a:spcPct val="90000"/>
            </a:lnSpc>
            <a:spcBef>
              <a:spcPct val="0"/>
            </a:spcBef>
            <a:spcAft>
              <a:spcPct val="35000"/>
            </a:spcAft>
            <a:buNone/>
          </a:pPr>
          <a:r>
            <a:rPr lang="en-GB" sz="1200" b="1" i="1" kern="1200">
              <a:latin typeface="+mn-lt"/>
            </a:rPr>
            <a:t>“subsidiary documents”</a:t>
          </a:r>
        </a:p>
      </dsp:txBody>
      <dsp:txXfrm>
        <a:off x="68022" y="2061851"/>
        <a:ext cx="2670822" cy="1257403"/>
      </dsp:txXfrm>
    </dsp:sp>
    <dsp:sp modelId="{8073DBAF-EB0F-496D-A4C3-3644A4F56417}">
      <dsp:nvSpPr>
        <dsp:cNvPr id="0" name=""/>
        <dsp:cNvSpPr/>
      </dsp:nvSpPr>
      <dsp:spPr>
        <a:xfrm rot="5400000">
          <a:off x="5126797" y="1349850"/>
          <a:ext cx="360486" cy="4994862"/>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GB" sz="1200" b="0" i="0" kern="1200">
              <a:latin typeface="+mn-lt"/>
            </a:rPr>
            <a:t>Addresses, membership details, codes, guidelines ...</a:t>
          </a:r>
        </a:p>
      </dsp:txBody>
      <dsp:txXfrm rot="-5400000">
        <a:off x="2809610" y="3684635"/>
        <a:ext cx="4977265" cy="325292"/>
      </dsp:txXfrm>
    </dsp:sp>
    <dsp:sp modelId="{B88D46DD-DCAE-4360-AFBE-05C61F4F8AE9}">
      <dsp:nvSpPr>
        <dsp:cNvPr id="0" name=""/>
        <dsp:cNvSpPr/>
      </dsp:nvSpPr>
      <dsp:spPr>
        <a:xfrm>
          <a:off x="0" y="3444292"/>
          <a:ext cx="2809609" cy="80597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GB" sz="1600" b="1" i="0" kern="1200">
              <a:latin typeface="+mn-lt"/>
            </a:rPr>
            <a:t>Dynamic information </a:t>
          </a:r>
        </a:p>
        <a:p>
          <a:pPr marL="0" lvl="0" indent="0" algn="ctr" defTabSz="711200" rtl="0">
            <a:lnSpc>
              <a:spcPct val="90000"/>
            </a:lnSpc>
            <a:spcBef>
              <a:spcPct val="0"/>
            </a:spcBef>
            <a:spcAft>
              <a:spcPct val="35000"/>
            </a:spcAft>
            <a:buNone/>
          </a:pPr>
          <a:r>
            <a:rPr lang="en-GB" sz="1200" b="1" i="1" kern="1200">
              <a:latin typeface="+mn-lt"/>
            </a:rPr>
            <a:t>“fact sheets”</a:t>
          </a:r>
        </a:p>
      </dsp:txBody>
      <dsp:txXfrm>
        <a:off x="39345" y="3483637"/>
        <a:ext cx="2730919" cy="727287"/>
      </dsp:txXfrm>
    </dsp:sp>
    <dsp:sp modelId="{69F7B8B6-2E41-425A-9CD5-36631CFD9C66}">
      <dsp:nvSpPr>
        <dsp:cNvPr id="0" name=""/>
        <dsp:cNvSpPr/>
      </dsp:nvSpPr>
      <dsp:spPr>
        <a:xfrm rot="5400000">
          <a:off x="5163474" y="2085652"/>
          <a:ext cx="287132" cy="4994862"/>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GB" sz="1200" b="0" i="0" kern="1200">
              <a:latin typeface="+mn-lt"/>
            </a:rPr>
            <a:t>Description of regulations in a specific country</a:t>
          </a:r>
        </a:p>
      </dsp:txBody>
      <dsp:txXfrm rot="-5400000">
        <a:off x="2809610" y="4453534"/>
        <a:ext cx="4980845" cy="259098"/>
      </dsp:txXfrm>
    </dsp:sp>
    <dsp:sp modelId="{0318C1E6-38D7-42B8-A1C3-553535C892EA}">
      <dsp:nvSpPr>
        <dsp:cNvPr id="0" name=""/>
        <dsp:cNvSpPr/>
      </dsp:nvSpPr>
      <dsp:spPr>
        <a:xfrm>
          <a:off x="0" y="4307285"/>
          <a:ext cx="2809609" cy="55159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GB" sz="1600" b="1" i="0" kern="1200">
              <a:latin typeface="+mn-lt"/>
            </a:rPr>
            <a:t>Domain protocols</a:t>
          </a:r>
        </a:p>
      </dsp:txBody>
      <dsp:txXfrm>
        <a:off x="26927" y="4334212"/>
        <a:ext cx="2755755" cy="4977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701DB-9FC2-4C5C-9BEE-CCDA3E197FBC}">
      <dsp:nvSpPr>
        <dsp:cNvPr id="0" name=""/>
        <dsp:cNvSpPr/>
      </dsp:nvSpPr>
      <dsp:spPr>
        <a:xfrm>
          <a:off x="6138078" y="1601898"/>
          <a:ext cx="210498" cy="1546117"/>
        </a:xfrm>
        <a:custGeom>
          <a:avLst/>
          <a:gdLst/>
          <a:ahLst/>
          <a:cxnLst/>
          <a:rect l="0" t="0" r="0" b="0"/>
          <a:pathLst>
            <a:path>
              <a:moveTo>
                <a:pt x="0" y="0"/>
              </a:moveTo>
              <a:lnTo>
                <a:pt x="0" y="1546117"/>
              </a:lnTo>
              <a:lnTo>
                <a:pt x="210498" y="154611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4E943F-B209-4876-8016-9E0BF6A770CA}">
      <dsp:nvSpPr>
        <dsp:cNvPr id="0" name=""/>
        <dsp:cNvSpPr/>
      </dsp:nvSpPr>
      <dsp:spPr>
        <a:xfrm>
          <a:off x="6138078" y="1601898"/>
          <a:ext cx="210498" cy="607875"/>
        </a:xfrm>
        <a:custGeom>
          <a:avLst/>
          <a:gdLst/>
          <a:ahLst/>
          <a:cxnLst/>
          <a:rect l="0" t="0" r="0" b="0"/>
          <a:pathLst>
            <a:path>
              <a:moveTo>
                <a:pt x="0" y="0"/>
              </a:moveTo>
              <a:lnTo>
                <a:pt x="0" y="607875"/>
              </a:lnTo>
              <a:lnTo>
                <a:pt x="210498" y="60787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8EF4B9-8D00-4FB9-84D8-9BE7F3AAB979}">
      <dsp:nvSpPr>
        <dsp:cNvPr id="0" name=""/>
        <dsp:cNvSpPr/>
      </dsp:nvSpPr>
      <dsp:spPr>
        <a:xfrm>
          <a:off x="4111785" y="663656"/>
          <a:ext cx="2606370" cy="277508"/>
        </a:xfrm>
        <a:custGeom>
          <a:avLst/>
          <a:gdLst/>
          <a:ahLst/>
          <a:cxnLst/>
          <a:rect l="0" t="0" r="0" b="0"/>
          <a:pathLst>
            <a:path>
              <a:moveTo>
                <a:pt x="0" y="0"/>
              </a:moveTo>
              <a:lnTo>
                <a:pt x="0" y="138754"/>
              </a:lnTo>
              <a:lnTo>
                <a:pt x="2606370" y="138754"/>
              </a:lnTo>
              <a:lnTo>
                <a:pt x="2606370" y="2775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A38511-FFDE-4439-AAB9-36823C7D74B5}">
      <dsp:nvSpPr>
        <dsp:cNvPr id="0" name=""/>
        <dsp:cNvSpPr/>
      </dsp:nvSpPr>
      <dsp:spPr>
        <a:xfrm>
          <a:off x="4111785" y="663656"/>
          <a:ext cx="936002" cy="277508"/>
        </a:xfrm>
        <a:custGeom>
          <a:avLst/>
          <a:gdLst/>
          <a:ahLst/>
          <a:cxnLst/>
          <a:rect l="0" t="0" r="0" b="0"/>
          <a:pathLst>
            <a:path>
              <a:moveTo>
                <a:pt x="0" y="0"/>
              </a:moveTo>
              <a:lnTo>
                <a:pt x="0" y="138754"/>
              </a:lnTo>
              <a:lnTo>
                <a:pt x="936002" y="138754"/>
              </a:lnTo>
              <a:lnTo>
                <a:pt x="936002" y="2775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160336-8634-4855-96A2-74266823EC42}">
      <dsp:nvSpPr>
        <dsp:cNvPr id="0" name=""/>
        <dsp:cNvSpPr/>
      </dsp:nvSpPr>
      <dsp:spPr>
        <a:xfrm>
          <a:off x="3448811" y="663656"/>
          <a:ext cx="662973" cy="277508"/>
        </a:xfrm>
        <a:custGeom>
          <a:avLst/>
          <a:gdLst/>
          <a:ahLst/>
          <a:cxnLst/>
          <a:rect l="0" t="0" r="0" b="0"/>
          <a:pathLst>
            <a:path>
              <a:moveTo>
                <a:pt x="662973" y="0"/>
              </a:moveTo>
              <a:lnTo>
                <a:pt x="662973" y="138754"/>
              </a:lnTo>
              <a:lnTo>
                <a:pt x="0" y="138754"/>
              </a:lnTo>
              <a:lnTo>
                <a:pt x="0" y="2775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B648D2-547A-4EEE-B061-4747943F6837}">
      <dsp:nvSpPr>
        <dsp:cNvPr id="0" name=""/>
        <dsp:cNvSpPr/>
      </dsp:nvSpPr>
      <dsp:spPr>
        <a:xfrm>
          <a:off x="959670" y="1601898"/>
          <a:ext cx="258483" cy="607875"/>
        </a:xfrm>
        <a:custGeom>
          <a:avLst/>
          <a:gdLst/>
          <a:ahLst/>
          <a:cxnLst/>
          <a:rect l="0" t="0" r="0" b="0"/>
          <a:pathLst>
            <a:path>
              <a:moveTo>
                <a:pt x="0" y="0"/>
              </a:moveTo>
              <a:lnTo>
                <a:pt x="0" y="607875"/>
              </a:lnTo>
              <a:lnTo>
                <a:pt x="258483" y="60787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BA9E5-7532-4825-977A-16B0A4CFFD4C}">
      <dsp:nvSpPr>
        <dsp:cNvPr id="0" name=""/>
        <dsp:cNvSpPr/>
      </dsp:nvSpPr>
      <dsp:spPr>
        <a:xfrm>
          <a:off x="1648958" y="663656"/>
          <a:ext cx="2462826" cy="277508"/>
        </a:xfrm>
        <a:custGeom>
          <a:avLst/>
          <a:gdLst/>
          <a:ahLst/>
          <a:cxnLst/>
          <a:rect l="0" t="0" r="0" b="0"/>
          <a:pathLst>
            <a:path>
              <a:moveTo>
                <a:pt x="2462826" y="0"/>
              </a:moveTo>
              <a:lnTo>
                <a:pt x="2462826" y="138754"/>
              </a:lnTo>
              <a:lnTo>
                <a:pt x="0" y="138754"/>
              </a:lnTo>
              <a:lnTo>
                <a:pt x="0" y="2775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7841E7-FB61-4F5C-92BC-CB9CB6B676E3}">
      <dsp:nvSpPr>
        <dsp:cNvPr id="0" name=""/>
        <dsp:cNvSpPr/>
      </dsp:nvSpPr>
      <dsp:spPr>
        <a:xfrm>
          <a:off x="3451051" y="2922"/>
          <a:ext cx="1321467" cy="6607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EECS CERTIFICATES</a:t>
          </a:r>
        </a:p>
      </dsp:txBody>
      <dsp:txXfrm>
        <a:off x="3451051" y="2922"/>
        <a:ext cx="1321467" cy="660733"/>
      </dsp:txXfrm>
    </dsp:sp>
    <dsp:sp modelId="{6904554D-2E8F-4179-9AAB-A11BF7F571DE}">
      <dsp:nvSpPr>
        <dsp:cNvPr id="0" name=""/>
        <dsp:cNvSpPr/>
      </dsp:nvSpPr>
      <dsp:spPr>
        <a:xfrm>
          <a:off x="787348" y="941164"/>
          <a:ext cx="1723220" cy="6607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GO</a:t>
          </a:r>
        </a:p>
      </dsp:txBody>
      <dsp:txXfrm>
        <a:off x="787348" y="941164"/>
        <a:ext cx="1723220" cy="660733"/>
      </dsp:txXfrm>
    </dsp:sp>
    <dsp:sp modelId="{1DDC70DC-2389-4182-956B-FEEDB7B17A83}">
      <dsp:nvSpPr>
        <dsp:cNvPr id="0" name=""/>
        <dsp:cNvSpPr/>
      </dsp:nvSpPr>
      <dsp:spPr>
        <a:xfrm>
          <a:off x="1218153" y="1879406"/>
          <a:ext cx="1321467" cy="6607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EECS GO</a:t>
          </a:r>
        </a:p>
      </dsp:txBody>
      <dsp:txXfrm>
        <a:off x="1218153" y="1879406"/>
        <a:ext cx="1321467" cy="660733"/>
      </dsp:txXfrm>
    </dsp:sp>
    <dsp:sp modelId="{3C599FE7-1439-4389-B941-A9CD8EBB9AE9}">
      <dsp:nvSpPr>
        <dsp:cNvPr id="0" name=""/>
        <dsp:cNvSpPr/>
      </dsp:nvSpPr>
      <dsp:spPr>
        <a:xfrm>
          <a:off x="2788077" y="941164"/>
          <a:ext cx="1321467" cy="6607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Support </a:t>
          </a:r>
          <a:r>
            <a:rPr lang="en-GB" sz="1600" kern="1200" noProof="0"/>
            <a:t>Certificates</a:t>
          </a:r>
        </a:p>
      </dsp:txBody>
      <dsp:txXfrm>
        <a:off x="2788077" y="941164"/>
        <a:ext cx="1321467" cy="660733"/>
      </dsp:txXfrm>
    </dsp:sp>
    <dsp:sp modelId="{EB7A05B1-221D-4116-8176-6C48C0F7049C}">
      <dsp:nvSpPr>
        <dsp:cNvPr id="0" name=""/>
        <dsp:cNvSpPr/>
      </dsp:nvSpPr>
      <dsp:spPr>
        <a:xfrm>
          <a:off x="4387053" y="941164"/>
          <a:ext cx="1321467" cy="6607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dirty="0"/>
            <a:t>Target </a:t>
          </a:r>
          <a:r>
            <a:rPr lang="en-GB" sz="1600" kern="1200" noProof="0" dirty="0"/>
            <a:t>Certificate</a:t>
          </a:r>
          <a:r>
            <a:rPr lang="en-GB" sz="1600" kern="1200" noProof="0" dirty="0">
              <a:solidFill>
                <a:srgbClr val="9CCC5C"/>
              </a:solidFill>
            </a:rPr>
            <a:t>*</a:t>
          </a:r>
        </a:p>
      </dsp:txBody>
      <dsp:txXfrm>
        <a:off x="4387053" y="941164"/>
        <a:ext cx="1321467" cy="660733"/>
      </dsp:txXfrm>
    </dsp:sp>
    <dsp:sp modelId="{39D2FA4E-1BBF-43D8-9C63-7ED994B6FB75}">
      <dsp:nvSpPr>
        <dsp:cNvPr id="0" name=""/>
        <dsp:cNvSpPr/>
      </dsp:nvSpPr>
      <dsp:spPr>
        <a:xfrm>
          <a:off x="5993059" y="941164"/>
          <a:ext cx="1450191" cy="6607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BE" sz="2000" kern="1200" dirty="0"/>
            <a:t>ICS </a:t>
          </a:r>
          <a:r>
            <a:rPr lang="en-GB" sz="2000" kern="1200" noProof="0" dirty="0"/>
            <a:t>Certificate</a:t>
          </a:r>
          <a:endParaRPr lang="en-GB" sz="1600" kern="1200" noProof="0" dirty="0"/>
        </a:p>
      </dsp:txBody>
      <dsp:txXfrm>
        <a:off x="5993059" y="941164"/>
        <a:ext cx="1450191" cy="660733"/>
      </dsp:txXfrm>
    </dsp:sp>
    <dsp:sp modelId="{C89D9A73-DA94-432A-B63A-669A54150542}">
      <dsp:nvSpPr>
        <dsp:cNvPr id="0" name=""/>
        <dsp:cNvSpPr/>
      </dsp:nvSpPr>
      <dsp:spPr>
        <a:xfrm>
          <a:off x="6348577" y="1879406"/>
          <a:ext cx="1321467" cy="6607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BE" sz="2000" kern="1200" dirty="0"/>
            <a:t>NGC EECS </a:t>
          </a:r>
          <a:r>
            <a:rPr lang="en-GB" sz="2000" kern="1200" noProof="0" dirty="0"/>
            <a:t>Disclosure</a:t>
          </a:r>
        </a:p>
      </dsp:txBody>
      <dsp:txXfrm>
        <a:off x="6348577" y="1879406"/>
        <a:ext cx="1321467" cy="660733"/>
      </dsp:txXfrm>
    </dsp:sp>
    <dsp:sp modelId="{5A0CD40E-49F0-413B-9C96-14DD0660E70E}">
      <dsp:nvSpPr>
        <dsp:cNvPr id="0" name=""/>
        <dsp:cNvSpPr/>
      </dsp:nvSpPr>
      <dsp:spPr>
        <a:xfrm>
          <a:off x="6348577" y="2817648"/>
          <a:ext cx="1321467" cy="6607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accent1"/>
              </a:solidFill>
            </a:rPr>
            <a:t>NGC </a:t>
          </a:r>
          <a:r>
            <a:rPr lang="en-GB" sz="2000" kern="1200" noProof="0" dirty="0" err="1">
              <a:solidFill>
                <a:schemeClr val="accent1"/>
              </a:solidFill>
            </a:rPr>
            <a:t>CertifHy</a:t>
          </a:r>
          <a:endParaRPr lang="en-GB" sz="2000" kern="1200" noProof="0" dirty="0">
            <a:solidFill>
              <a:schemeClr val="accent1"/>
            </a:solidFill>
          </a:endParaRPr>
        </a:p>
      </dsp:txBody>
      <dsp:txXfrm>
        <a:off x="6348577" y="2817648"/>
        <a:ext cx="1321467" cy="6607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9A002-3965-4946-BD24-142611FF7E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58D0CF7-DCBD-4E9A-90CC-6D6F3C0169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FCB081-E313-47C1-8A61-243CB47C6080}" type="datetimeFigureOut">
              <a:rPr lang="en-GB" smtClean="0"/>
              <a:t>17/06/2022</a:t>
            </a:fld>
            <a:endParaRPr lang="en-GB"/>
          </a:p>
        </p:txBody>
      </p:sp>
      <p:sp>
        <p:nvSpPr>
          <p:cNvPr id="4" name="Footer Placeholder 3">
            <a:extLst>
              <a:ext uri="{FF2B5EF4-FFF2-40B4-BE49-F238E27FC236}">
                <a16:creationId xmlns:a16="http://schemas.microsoft.com/office/drawing/2014/main" id="{5DA94244-4ABE-4128-9B0A-AD079BE53B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53DF05B-56CE-4EFB-8586-E0A9D3DA7C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AC88E8-3DB7-4BDA-8C8E-C0C09CD127B7}" type="slidenum">
              <a:rPr lang="en-GB" smtClean="0"/>
              <a:t>‹nr.›</a:t>
            </a:fld>
            <a:endParaRPr lang="en-GB"/>
          </a:p>
        </p:txBody>
      </p:sp>
    </p:spTree>
    <p:extLst>
      <p:ext uri="{BB962C8B-B14F-4D97-AF65-F5344CB8AC3E}">
        <p14:creationId xmlns:p14="http://schemas.microsoft.com/office/powerpoint/2010/main" val="4274180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3FC5A-CA9C-416D-9BDF-4BF2889D5533}" type="datetimeFigureOut">
              <a:rPr lang="en-GB" smtClean="0"/>
              <a:t>17/06/2022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3937E-9D29-4C09-900C-EF9464CF0106}" type="slidenum">
              <a:rPr lang="en-GB" smtClean="0"/>
              <a:t>‹nr.›</a:t>
            </a:fld>
            <a:endParaRPr lang="en-GB"/>
          </a:p>
        </p:txBody>
      </p:sp>
    </p:spTree>
    <p:extLst>
      <p:ext uri="{BB962C8B-B14F-4D97-AF65-F5344CB8AC3E}">
        <p14:creationId xmlns:p14="http://schemas.microsoft.com/office/powerpoint/2010/main" val="74958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5D33937E-9D29-4C09-900C-EF9464CF0106}" type="slidenum">
              <a:rPr lang="en-GB" smtClean="0"/>
              <a:t>7</a:t>
            </a:fld>
            <a:endParaRPr lang="en-GB"/>
          </a:p>
        </p:txBody>
      </p:sp>
    </p:spTree>
    <p:extLst>
      <p:ext uri="{BB962C8B-B14F-4D97-AF65-F5344CB8AC3E}">
        <p14:creationId xmlns:p14="http://schemas.microsoft.com/office/powerpoint/2010/main" val="335644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5D33937E-9D29-4C09-900C-EF9464CF0106}" type="slidenum">
              <a:rPr lang="en-GB" smtClean="0"/>
              <a:t>8</a:t>
            </a:fld>
            <a:endParaRPr lang="en-GB"/>
          </a:p>
        </p:txBody>
      </p:sp>
    </p:spTree>
    <p:extLst>
      <p:ext uri="{BB962C8B-B14F-4D97-AF65-F5344CB8AC3E}">
        <p14:creationId xmlns:p14="http://schemas.microsoft.com/office/powerpoint/2010/main" val="260946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5D33937E-9D29-4C09-900C-EF9464CF0106}" type="slidenum">
              <a:rPr lang="en-GB" smtClean="0"/>
              <a:t>9</a:t>
            </a:fld>
            <a:endParaRPr lang="en-GB"/>
          </a:p>
        </p:txBody>
      </p:sp>
    </p:spTree>
    <p:extLst>
      <p:ext uri="{BB962C8B-B14F-4D97-AF65-F5344CB8AC3E}">
        <p14:creationId xmlns:p14="http://schemas.microsoft.com/office/powerpoint/2010/main" val="410198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A63A11-7D02-4670-982E-D922F271AE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879" b="9879"/>
          <a:stretch/>
        </p:blipFill>
        <p:spPr>
          <a:xfrm>
            <a:off x="0" y="0"/>
            <a:ext cx="12192000" cy="5373808"/>
          </a:xfrm>
          <a:custGeom>
            <a:avLst/>
            <a:gdLst>
              <a:gd name="connsiteX0" fmla="*/ 0 w 12192000"/>
              <a:gd name="connsiteY0" fmla="*/ 0 h 5373808"/>
              <a:gd name="connsiteX1" fmla="*/ 12192000 w 12192000"/>
              <a:gd name="connsiteY1" fmla="*/ 0 h 5373808"/>
              <a:gd name="connsiteX2" fmla="*/ 12192000 w 12192000"/>
              <a:gd name="connsiteY2" fmla="*/ 5373808 h 5373808"/>
              <a:gd name="connsiteX3" fmla="*/ 0 w 12192000"/>
              <a:gd name="connsiteY3" fmla="*/ 5373808 h 5373808"/>
            </a:gdLst>
            <a:ahLst/>
            <a:cxnLst>
              <a:cxn ang="0">
                <a:pos x="connsiteX0" y="connsiteY0"/>
              </a:cxn>
              <a:cxn ang="0">
                <a:pos x="connsiteX1" y="connsiteY1"/>
              </a:cxn>
              <a:cxn ang="0">
                <a:pos x="connsiteX2" y="connsiteY2"/>
              </a:cxn>
              <a:cxn ang="0">
                <a:pos x="connsiteX3" y="connsiteY3"/>
              </a:cxn>
            </a:cxnLst>
            <a:rect l="l" t="t" r="r" b="b"/>
            <a:pathLst>
              <a:path w="12192000" h="5373808">
                <a:moveTo>
                  <a:pt x="0" y="0"/>
                </a:moveTo>
                <a:lnTo>
                  <a:pt x="12192000" y="0"/>
                </a:lnTo>
                <a:lnTo>
                  <a:pt x="12192000" y="5373808"/>
                </a:lnTo>
                <a:lnTo>
                  <a:pt x="0" y="5373808"/>
                </a:lnTo>
                <a:close/>
              </a:path>
            </a:pathLst>
          </a:custGeom>
        </p:spPr>
      </p:pic>
      <p:pic>
        <p:nvPicPr>
          <p:cNvPr id="10" name="Picture 18">
            <a:extLst>
              <a:ext uri="{FF2B5EF4-FFF2-40B4-BE49-F238E27FC236}">
                <a16:creationId xmlns:a16="http://schemas.microsoft.com/office/drawing/2014/main" id="{136013EB-726E-4FBE-95BB-5A2AAFCD4F9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852512" y="5557323"/>
            <a:ext cx="2486976" cy="112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a:extLst>
              <a:ext uri="{FF2B5EF4-FFF2-40B4-BE49-F238E27FC236}">
                <a16:creationId xmlns:a16="http://schemas.microsoft.com/office/drawing/2014/main" id="{25976265-D1EE-4EF4-92D4-7F770022B0ED}"/>
              </a:ext>
            </a:extLst>
          </p:cNvPr>
          <p:cNvSpPr>
            <a:spLocks noGrp="1"/>
          </p:cNvSpPr>
          <p:nvPr>
            <p:ph type="ctrTitle"/>
          </p:nvPr>
        </p:nvSpPr>
        <p:spPr>
          <a:xfrm>
            <a:off x="621984" y="824645"/>
            <a:ext cx="6373176" cy="1661993"/>
          </a:xfrm>
        </p:spPr>
        <p:txBody>
          <a:bodyPr wrap="square" lIns="0" tIns="0" rIns="0" bIns="0" anchor="b">
            <a:spAutoFit/>
          </a:bodyPr>
          <a:lstStyle>
            <a:lvl1pPr algn="l">
              <a:lnSpc>
                <a:spcPct val="100000"/>
              </a:lnSpc>
              <a:defRPr sz="5400" b="1">
                <a:solidFill>
                  <a:schemeClr val="bg1"/>
                </a:solidFill>
              </a:defRPr>
            </a:lvl1pPr>
          </a:lstStyle>
          <a:p>
            <a:r>
              <a:rPr lang="nl-NL"/>
              <a:t>Klik om stijl te bewerken</a:t>
            </a:r>
            <a:endParaRPr lang="en-GB"/>
          </a:p>
        </p:txBody>
      </p:sp>
      <p:sp>
        <p:nvSpPr>
          <p:cNvPr id="3" name="Subtitle 2">
            <a:extLst>
              <a:ext uri="{FF2B5EF4-FFF2-40B4-BE49-F238E27FC236}">
                <a16:creationId xmlns:a16="http://schemas.microsoft.com/office/drawing/2014/main" id="{0ABB32A8-CBCD-477C-B88C-283DAED88C4F}"/>
              </a:ext>
            </a:extLst>
          </p:cNvPr>
          <p:cNvSpPr>
            <a:spLocks noGrp="1"/>
          </p:cNvSpPr>
          <p:nvPr>
            <p:ph type="subTitle" idx="1"/>
          </p:nvPr>
        </p:nvSpPr>
        <p:spPr>
          <a:xfrm>
            <a:off x="621984" y="2691210"/>
            <a:ext cx="6373176" cy="307777"/>
          </a:xfrm>
        </p:spPr>
        <p:txBody>
          <a:bodyPr wrap="square" lIns="0" tIns="0" rIns="0" bIns="0">
            <a:spAutoFit/>
          </a:bodyPr>
          <a:lstStyle>
            <a:lvl1pPr marL="0" indent="0" algn="l">
              <a:lnSpc>
                <a:spcPct val="100000"/>
              </a:lnSpc>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5" name="Text Placeholder 4">
            <a:extLst>
              <a:ext uri="{FF2B5EF4-FFF2-40B4-BE49-F238E27FC236}">
                <a16:creationId xmlns:a16="http://schemas.microsoft.com/office/drawing/2014/main" id="{5646C912-96A3-46A2-84C2-B107941714D8}"/>
              </a:ext>
            </a:extLst>
          </p:cNvPr>
          <p:cNvSpPr>
            <a:spLocks noGrp="1"/>
          </p:cNvSpPr>
          <p:nvPr>
            <p:ph type="body" sz="quarter" idx="10"/>
          </p:nvPr>
        </p:nvSpPr>
        <p:spPr>
          <a:xfrm>
            <a:off x="622300" y="3737164"/>
            <a:ext cx="6372225" cy="276999"/>
          </a:xfrm>
        </p:spPr>
        <p:txBody>
          <a:bodyPr lIns="0" tIns="0" rIns="0" bIns="0">
            <a:spAutoFit/>
          </a:bodyPr>
          <a:lstStyle>
            <a:lvl1pPr marL="0" indent="0">
              <a:lnSpc>
                <a:spcPct val="100000"/>
              </a:lnSpc>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
        <p:nvSpPr>
          <p:cNvPr id="11" name="Text Placeholder 4">
            <a:extLst>
              <a:ext uri="{FF2B5EF4-FFF2-40B4-BE49-F238E27FC236}">
                <a16:creationId xmlns:a16="http://schemas.microsoft.com/office/drawing/2014/main" id="{9FD19172-5A16-4093-BD94-B4B91F8CC84A}"/>
              </a:ext>
            </a:extLst>
          </p:cNvPr>
          <p:cNvSpPr>
            <a:spLocks noGrp="1"/>
          </p:cNvSpPr>
          <p:nvPr>
            <p:ph type="body" sz="quarter" idx="11"/>
          </p:nvPr>
        </p:nvSpPr>
        <p:spPr>
          <a:xfrm>
            <a:off x="622300" y="4175502"/>
            <a:ext cx="6372225" cy="276999"/>
          </a:xfrm>
        </p:spPr>
        <p:txBody>
          <a:bodyPr lIns="0" tIns="0" rIns="0" bIns="0">
            <a:spAutoFit/>
          </a:bodyPr>
          <a:lstStyle>
            <a:lvl1pPr marL="0" indent="0">
              <a:lnSpc>
                <a:spcPct val="100000"/>
              </a:lnSpc>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
        <p:nvSpPr>
          <p:cNvPr id="13" name="Text Placeholder 4">
            <a:extLst>
              <a:ext uri="{FF2B5EF4-FFF2-40B4-BE49-F238E27FC236}">
                <a16:creationId xmlns:a16="http://schemas.microsoft.com/office/drawing/2014/main" id="{25141CFC-84FE-416C-B42B-E54CAF991FC9}"/>
              </a:ext>
            </a:extLst>
          </p:cNvPr>
          <p:cNvSpPr>
            <a:spLocks noGrp="1"/>
          </p:cNvSpPr>
          <p:nvPr>
            <p:ph type="body" sz="quarter" idx="12"/>
          </p:nvPr>
        </p:nvSpPr>
        <p:spPr>
          <a:xfrm>
            <a:off x="622300" y="4613840"/>
            <a:ext cx="6372225" cy="276999"/>
          </a:xfrm>
        </p:spPr>
        <p:txBody>
          <a:bodyPr lIns="0" tIns="0" rIns="0" bIns="0">
            <a:spAutoFit/>
          </a:bodyPr>
          <a:lstStyle>
            <a:lvl1pPr marL="0" indent="0">
              <a:lnSpc>
                <a:spcPct val="100000"/>
              </a:lnSpc>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341532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hasCustomPrompt="1"/>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en-US"/>
              <a:t>Two column Layout</a:t>
            </a:r>
            <a:endParaRPr lang="en-GB"/>
          </a:p>
        </p:txBody>
      </p:sp>
      <p:sp>
        <p:nvSpPr>
          <p:cNvPr id="3" name="Content Placeholder 2">
            <a:extLst>
              <a:ext uri="{FF2B5EF4-FFF2-40B4-BE49-F238E27FC236}">
                <a16:creationId xmlns:a16="http://schemas.microsoft.com/office/drawing/2014/main" id="{947B8854-7637-4DB2-9BD8-2C7F08D60225}"/>
              </a:ext>
            </a:extLst>
          </p:cNvPr>
          <p:cNvSpPr>
            <a:spLocks noGrp="1"/>
          </p:cNvSpPr>
          <p:nvPr>
            <p:ph idx="1"/>
          </p:nvPr>
        </p:nvSpPr>
        <p:spPr>
          <a:xfrm>
            <a:off x="370719" y="2168634"/>
            <a:ext cx="5114665" cy="215444"/>
          </a:xfrm>
        </p:spPr>
        <p:txBody>
          <a:bodyPr wrap="square" lIns="0" tIns="0" rIns="0" bIns="0">
            <a:spAutoFit/>
          </a:bodyPr>
          <a:lstStyle>
            <a:lvl1pPr marL="0" indent="0">
              <a:lnSpc>
                <a:spcPct val="100000"/>
              </a:lnSpc>
              <a:buFontTx/>
              <a:buNone/>
              <a:defRPr sz="1400">
                <a:solidFill>
                  <a:schemeClr val="accent5"/>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10" name="Freeform: Shape 9">
            <a:extLst>
              <a:ext uri="{FF2B5EF4-FFF2-40B4-BE49-F238E27FC236}">
                <a16:creationId xmlns:a16="http://schemas.microsoft.com/office/drawing/2014/main" id="{E99A6042-7832-4BD1-A81B-DC02ECF56F5E}"/>
              </a:ext>
            </a:extLst>
          </p:cNvPr>
          <p:cNvSpPr/>
          <p:nvPr userDrawn="1"/>
        </p:nvSpPr>
        <p:spPr>
          <a:xfrm flipH="1">
            <a:off x="5485384" y="1423035"/>
            <a:ext cx="274319" cy="670560"/>
          </a:xfrm>
          <a:custGeom>
            <a:avLst/>
            <a:gdLst>
              <a:gd name="connsiteX0" fmla="*/ 274319 w 274319"/>
              <a:gd name="connsiteY0" fmla="*/ 0 h 670560"/>
              <a:gd name="connsiteX1" fmla="*/ 5572 w 274319"/>
              <a:gd name="connsiteY1" fmla="*/ 267709 h 670560"/>
              <a:gd name="connsiteX2" fmla="*/ 0 w 274319"/>
              <a:gd name="connsiteY2" fmla="*/ 335268 h 670560"/>
              <a:gd name="connsiteX3" fmla="*/ 0 w 274319"/>
              <a:gd name="connsiteY3" fmla="*/ 335292 h 670560"/>
              <a:gd name="connsiteX4" fmla="*/ 5572 w 274319"/>
              <a:gd name="connsiteY4" fmla="*/ 402851 h 670560"/>
              <a:gd name="connsiteX5" fmla="*/ 274319 w 274319"/>
              <a:gd name="connsiteY5" fmla="*/ 670560 h 670560"/>
              <a:gd name="connsiteX6" fmla="*/ 137159 w 274319"/>
              <a:gd name="connsiteY6" fmla="*/ 335280 h 670560"/>
              <a:gd name="connsiteX7" fmla="*/ 274319 w 274319"/>
              <a:gd name="connsiteY7"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19" h="670560">
                <a:moveTo>
                  <a:pt x="274319" y="0"/>
                </a:moveTo>
                <a:cubicBezTo>
                  <a:pt x="141754" y="0"/>
                  <a:pt x="31152" y="114928"/>
                  <a:pt x="5572" y="267709"/>
                </a:cubicBezTo>
                <a:lnTo>
                  <a:pt x="0" y="335268"/>
                </a:lnTo>
                <a:lnTo>
                  <a:pt x="0" y="335292"/>
                </a:lnTo>
                <a:lnTo>
                  <a:pt x="5572" y="402851"/>
                </a:lnTo>
                <a:cubicBezTo>
                  <a:pt x="31152" y="555632"/>
                  <a:pt x="141754" y="670560"/>
                  <a:pt x="274319" y="670560"/>
                </a:cubicBezTo>
                <a:cubicBezTo>
                  <a:pt x="187975" y="591411"/>
                  <a:pt x="137159" y="467195"/>
                  <a:pt x="137159" y="335280"/>
                </a:cubicBezTo>
                <a:cubicBezTo>
                  <a:pt x="137159" y="203365"/>
                  <a:pt x="187975" y="79149"/>
                  <a:pt x="2743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12" name="Straight Connector 11">
            <a:extLst>
              <a:ext uri="{FF2B5EF4-FFF2-40B4-BE49-F238E27FC236}">
                <a16:creationId xmlns:a16="http://schemas.microsoft.com/office/drawing/2014/main" id="{D4CC7341-F3BB-458D-A6A4-E675CF785A66}"/>
              </a:ext>
            </a:extLst>
          </p:cNvPr>
          <p:cNvCxnSpPr>
            <a:cxnSpLocks/>
          </p:cNvCxnSpPr>
          <p:nvPr userDrawn="1"/>
        </p:nvCxnSpPr>
        <p:spPr>
          <a:xfrm flipV="1">
            <a:off x="380879" y="2093595"/>
            <a:ext cx="511466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355FDA79-2628-45B7-8B67-A14DFB3823A2}"/>
              </a:ext>
            </a:extLst>
          </p:cNvPr>
          <p:cNvSpPr/>
          <p:nvPr userDrawn="1"/>
        </p:nvSpPr>
        <p:spPr>
          <a:xfrm flipH="1">
            <a:off x="11394562" y="1423035"/>
            <a:ext cx="274319" cy="670560"/>
          </a:xfrm>
          <a:custGeom>
            <a:avLst/>
            <a:gdLst>
              <a:gd name="connsiteX0" fmla="*/ 274319 w 274319"/>
              <a:gd name="connsiteY0" fmla="*/ 0 h 670560"/>
              <a:gd name="connsiteX1" fmla="*/ 5572 w 274319"/>
              <a:gd name="connsiteY1" fmla="*/ 267709 h 670560"/>
              <a:gd name="connsiteX2" fmla="*/ 0 w 274319"/>
              <a:gd name="connsiteY2" fmla="*/ 335268 h 670560"/>
              <a:gd name="connsiteX3" fmla="*/ 0 w 274319"/>
              <a:gd name="connsiteY3" fmla="*/ 335292 h 670560"/>
              <a:gd name="connsiteX4" fmla="*/ 5572 w 274319"/>
              <a:gd name="connsiteY4" fmla="*/ 402851 h 670560"/>
              <a:gd name="connsiteX5" fmla="*/ 274319 w 274319"/>
              <a:gd name="connsiteY5" fmla="*/ 670560 h 670560"/>
              <a:gd name="connsiteX6" fmla="*/ 137159 w 274319"/>
              <a:gd name="connsiteY6" fmla="*/ 335280 h 670560"/>
              <a:gd name="connsiteX7" fmla="*/ 274319 w 274319"/>
              <a:gd name="connsiteY7"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19" h="670560">
                <a:moveTo>
                  <a:pt x="274319" y="0"/>
                </a:moveTo>
                <a:cubicBezTo>
                  <a:pt x="141754" y="0"/>
                  <a:pt x="31152" y="114928"/>
                  <a:pt x="5572" y="267709"/>
                </a:cubicBezTo>
                <a:lnTo>
                  <a:pt x="0" y="335268"/>
                </a:lnTo>
                <a:lnTo>
                  <a:pt x="0" y="335292"/>
                </a:lnTo>
                <a:lnTo>
                  <a:pt x="5572" y="402851"/>
                </a:lnTo>
                <a:cubicBezTo>
                  <a:pt x="31152" y="555632"/>
                  <a:pt x="141754" y="670560"/>
                  <a:pt x="274319" y="670560"/>
                </a:cubicBezTo>
                <a:cubicBezTo>
                  <a:pt x="187975" y="591411"/>
                  <a:pt x="137159" y="467195"/>
                  <a:pt x="137159" y="335280"/>
                </a:cubicBezTo>
                <a:cubicBezTo>
                  <a:pt x="137159" y="203365"/>
                  <a:pt x="187975" y="79149"/>
                  <a:pt x="2743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17" name="Straight Connector 16">
            <a:extLst>
              <a:ext uri="{FF2B5EF4-FFF2-40B4-BE49-F238E27FC236}">
                <a16:creationId xmlns:a16="http://schemas.microsoft.com/office/drawing/2014/main" id="{8187488F-D2D7-4F33-8524-E5F0B9FC6F1A}"/>
              </a:ext>
            </a:extLst>
          </p:cNvPr>
          <p:cNvCxnSpPr>
            <a:cxnSpLocks/>
          </p:cNvCxnSpPr>
          <p:nvPr userDrawn="1"/>
        </p:nvCxnSpPr>
        <p:spPr>
          <a:xfrm flipV="1">
            <a:off x="6290057" y="2093595"/>
            <a:ext cx="511466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ACEFF8B-9D15-4B79-96D2-A33107286064}"/>
              </a:ext>
            </a:extLst>
          </p:cNvPr>
          <p:cNvSpPr>
            <a:spLocks noGrp="1"/>
          </p:cNvSpPr>
          <p:nvPr>
            <p:ph type="body" sz="quarter" idx="14"/>
          </p:nvPr>
        </p:nvSpPr>
        <p:spPr>
          <a:xfrm>
            <a:off x="381000" y="1802116"/>
            <a:ext cx="4914900" cy="246221"/>
          </a:xfrm>
        </p:spPr>
        <p:txBody>
          <a:bodyPr lIns="0" tIns="0" rIns="0" bIns="0" anchor="b" anchorCtr="0">
            <a:spAutoFit/>
          </a:bodyPr>
          <a:lstStyle>
            <a:lvl1pPr marL="0" indent="0">
              <a:lnSpc>
                <a:spcPct val="100000"/>
              </a:lnSpc>
              <a:buFontTx/>
              <a:buNone/>
              <a:defRPr sz="1600" b="1">
                <a:solidFill>
                  <a:schemeClr val="accent2"/>
                </a:solidFill>
                <a:latin typeface="+mn-lt"/>
              </a:defRPr>
            </a:lvl1pPr>
            <a:lvl2pPr marL="457200" indent="0">
              <a:buFontTx/>
              <a:buNone/>
              <a:defRPr sz="1600">
                <a:solidFill>
                  <a:schemeClr val="accent5"/>
                </a:solidFill>
                <a:latin typeface="+mn-lt"/>
              </a:defRPr>
            </a:lvl2pPr>
            <a:lvl3pPr marL="914400" indent="0">
              <a:buFontTx/>
              <a:buNone/>
              <a:defRPr sz="1600">
                <a:solidFill>
                  <a:schemeClr val="accent5"/>
                </a:solidFill>
                <a:latin typeface="+mn-lt"/>
              </a:defRPr>
            </a:lvl3pPr>
            <a:lvl4pPr marL="1371600" indent="0">
              <a:buFontTx/>
              <a:buNone/>
              <a:defRPr sz="1600">
                <a:solidFill>
                  <a:schemeClr val="accent5"/>
                </a:solidFill>
                <a:latin typeface="+mn-lt"/>
              </a:defRPr>
            </a:lvl4pPr>
            <a:lvl5pPr marL="1828800" indent="0">
              <a:buFontTx/>
              <a:buNone/>
              <a:defRPr sz="1600">
                <a:solidFill>
                  <a:schemeClr val="accent5"/>
                </a:solidFill>
                <a:latin typeface="+mn-lt"/>
              </a:defRPr>
            </a:lvl5pPr>
          </a:lstStyle>
          <a:p>
            <a:pPr lvl="0"/>
            <a:r>
              <a:rPr lang="nl-NL"/>
              <a:t>Klikken om de tekststijl van het model te bewerken</a:t>
            </a:r>
          </a:p>
        </p:txBody>
      </p:sp>
      <p:sp>
        <p:nvSpPr>
          <p:cNvPr id="19" name="Text Placeholder 4">
            <a:extLst>
              <a:ext uri="{FF2B5EF4-FFF2-40B4-BE49-F238E27FC236}">
                <a16:creationId xmlns:a16="http://schemas.microsoft.com/office/drawing/2014/main" id="{568E9A99-A089-4075-A119-9FE8B28DC135}"/>
              </a:ext>
            </a:extLst>
          </p:cNvPr>
          <p:cNvSpPr>
            <a:spLocks noGrp="1"/>
          </p:cNvSpPr>
          <p:nvPr>
            <p:ph type="body" sz="quarter" idx="15"/>
          </p:nvPr>
        </p:nvSpPr>
        <p:spPr>
          <a:xfrm>
            <a:off x="6290057" y="1802116"/>
            <a:ext cx="4914900" cy="246221"/>
          </a:xfrm>
        </p:spPr>
        <p:txBody>
          <a:bodyPr lIns="0" tIns="0" rIns="0" bIns="0" anchor="b" anchorCtr="0">
            <a:spAutoFit/>
          </a:bodyPr>
          <a:lstStyle>
            <a:lvl1pPr marL="0" indent="0">
              <a:lnSpc>
                <a:spcPct val="100000"/>
              </a:lnSpc>
              <a:buFontTx/>
              <a:buNone/>
              <a:defRPr sz="1600" b="1">
                <a:solidFill>
                  <a:schemeClr val="accent2"/>
                </a:solidFill>
                <a:latin typeface="+mn-lt"/>
              </a:defRPr>
            </a:lvl1pPr>
            <a:lvl2pPr marL="457200" indent="0">
              <a:buFontTx/>
              <a:buNone/>
              <a:defRPr sz="1600">
                <a:solidFill>
                  <a:schemeClr val="accent5"/>
                </a:solidFill>
                <a:latin typeface="+mn-lt"/>
              </a:defRPr>
            </a:lvl2pPr>
            <a:lvl3pPr marL="914400" indent="0">
              <a:buFontTx/>
              <a:buNone/>
              <a:defRPr sz="1600">
                <a:solidFill>
                  <a:schemeClr val="accent5"/>
                </a:solidFill>
                <a:latin typeface="+mn-lt"/>
              </a:defRPr>
            </a:lvl3pPr>
            <a:lvl4pPr marL="1371600" indent="0">
              <a:buFontTx/>
              <a:buNone/>
              <a:defRPr sz="1600">
                <a:solidFill>
                  <a:schemeClr val="accent5"/>
                </a:solidFill>
                <a:latin typeface="+mn-lt"/>
              </a:defRPr>
            </a:lvl4pPr>
            <a:lvl5pPr marL="1828800" indent="0">
              <a:buFontTx/>
              <a:buNone/>
              <a:defRPr sz="1600">
                <a:solidFill>
                  <a:schemeClr val="accent5"/>
                </a:solidFill>
                <a:latin typeface="+mn-lt"/>
              </a:defRPr>
            </a:lvl5pPr>
          </a:lstStyle>
          <a:p>
            <a:pPr lvl="0"/>
            <a:r>
              <a:rPr lang="nl-NL"/>
              <a:t>Klikken om de tekststijl van het model te bewerken</a:t>
            </a:r>
          </a:p>
        </p:txBody>
      </p:sp>
      <p:sp>
        <p:nvSpPr>
          <p:cNvPr id="20" name="Content Placeholder 2">
            <a:extLst>
              <a:ext uri="{FF2B5EF4-FFF2-40B4-BE49-F238E27FC236}">
                <a16:creationId xmlns:a16="http://schemas.microsoft.com/office/drawing/2014/main" id="{729D1DB1-83CB-41EF-BDF4-48BA2EE7D6B1}"/>
              </a:ext>
            </a:extLst>
          </p:cNvPr>
          <p:cNvSpPr>
            <a:spLocks noGrp="1"/>
          </p:cNvSpPr>
          <p:nvPr>
            <p:ph idx="16"/>
          </p:nvPr>
        </p:nvSpPr>
        <p:spPr>
          <a:xfrm>
            <a:off x="6290057" y="2168634"/>
            <a:ext cx="5114665" cy="215444"/>
          </a:xfrm>
        </p:spPr>
        <p:txBody>
          <a:bodyPr wrap="square" lIns="0" tIns="0" rIns="0" bIns="0">
            <a:spAutoFit/>
          </a:bodyPr>
          <a:lstStyle>
            <a:lvl1pPr marL="0" indent="0">
              <a:lnSpc>
                <a:spcPct val="100000"/>
              </a:lnSpc>
              <a:buFontTx/>
              <a:buNone/>
              <a:defRPr sz="1400">
                <a:solidFill>
                  <a:schemeClr val="accent5"/>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Tree>
    <p:extLst>
      <p:ext uri="{BB962C8B-B14F-4D97-AF65-F5344CB8AC3E}">
        <p14:creationId xmlns:p14="http://schemas.microsoft.com/office/powerpoint/2010/main" val="370488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3" name="Content Placeholder 2">
            <a:extLst>
              <a:ext uri="{FF2B5EF4-FFF2-40B4-BE49-F238E27FC236}">
                <a16:creationId xmlns:a16="http://schemas.microsoft.com/office/drawing/2014/main" id="{947B8854-7637-4DB2-9BD8-2C7F08D60225}"/>
              </a:ext>
            </a:extLst>
          </p:cNvPr>
          <p:cNvSpPr>
            <a:spLocks noGrp="1"/>
          </p:cNvSpPr>
          <p:nvPr>
            <p:ph idx="1"/>
          </p:nvPr>
        </p:nvSpPr>
        <p:spPr>
          <a:xfrm>
            <a:off x="370719" y="2168634"/>
            <a:ext cx="3129223" cy="215441"/>
          </a:xfrm>
        </p:spPr>
        <p:txBody>
          <a:bodyPr wrap="square" lIns="0" tIns="0" rIns="0" bIns="0">
            <a:spAutoFit/>
          </a:bodyPr>
          <a:lstStyle>
            <a:lvl1pPr marL="0" indent="0">
              <a:lnSpc>
                <a:spcPct val="100000"/>
              </a:lnSpc>
              <a:buFontTx/>
              <a:buNone/>
              <a:defRPr sz="1400">
                <a:solidFill>
                  <a:schemeClr val="accent5"/>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grpSp>
        <p:nvGrpSpPr>
          <p:cNvPr id="7" name="Group 6">
            <a:extLst>
              <a:ext uri="{FF2B5EF4-FFF2-40B4-BE49-F238E27FC236}">
                <a16:creationId xmlns:a16="http://schemas.microsoft.com/office/drawing/2014/main" id="{A687AA7B-560B-45BE-916D-6209B2D675A8}"/>
              </a:ext>
            </a:extLst>
          </p:cNvPr>
          <p:cNvGrpSpPr/>
          <p:nvPr userDrawn="1"/>
        </p:nvGrpSpPr>
        <p:grpSpPr>
          <a:xfrm>
            <a:off x="381000" y="1423035"/>
            <a:ext cx="3593892" cy="670560"/>
            <a:chOff x="381000" y="1423035"/>
            <a:chExt cx="3593892" cy="670560"/>
          </a:xfrm>
        </p:grpSpPr>
        <p:sp>
          <p:nvSpPr>
            <p:cNvPr id="10" name="Freeform: Shape 9">
              <a:extLst>
                <a:ext uri="{FF2B5EF4-FFF2-40B4-BE49-F238E27FC236}">
                  <a16:creationId xmlns:a16="http://schemas.microsoft.com/office/drawing/2014/main" id="{E99A6042-7832-4BD1-A81B-DC02ECF56F5E}"/>
                </a:ext>
              </a:extLst>
            </p:cNvPr>
            <p:cNvSpPr/>
            <p:nvPr userDrawn="1"/>
          </p:nvSpPr>
          <p:spPr>
            <a:xfrm flipH="1">
              <a:off x="3700573" y="1423035"/>
              <a:ext cx="274319" cy="670560"/>
            </a:xfrm>
            <a:custGeom>
              <a:avLst/>
              <a:gdLst>
                <a:gd name="connsiteX0" fmla="*/ 274319 w 274319"/>
                <a:gd name="connsiteY0" fmla="*/ 0 h 670560"/>
                <a:gd name="connsiteX1" fmla="*/ 5572 w 274319"/>
                <a:gd name="connsiteY1" fmla="*/ 267709 h 670560"/>
                <a:gd name="connsiteX2" fmla="*/ 0 w 274319"/>
                <a:gd name="connsiteY2" fmla="*/ 335268 h 670560"/>
                <a:gd name="connsiteX3" fmla="*/ 0 w 274319"/>
                <a:gd name="connsiteY3" fmla="*/ 335292 h 670560"/>
                <a:gd name="connsiteX4" fmla="*/ 5572 w 274319"/>
                <a:gd name="connsiteY4" fmla="*/ 402851 h 670560"/>
                <a:gd name="connsiteX5" fmla="*/ 274319 w 274319"/>
                <a:gd name="connsiteY5" fmla="*/ 670560 h 670560"/>
                <a:gd name="connsiteX6" fmla="*/ 137159 w 274319"/>
                <a:gd name="connsiteY6" fmla="*/ 335280 h 670560"/>
                <a:gd name="connsiteX7" fmla="*/ 274319 w 274319"/>
                <a:gd name="connsiteY7"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19" h="670560">
                  <a:moveTo>
                    <a:pt x="274319" y="0"/>
                  </a:moveTo>
                  <a:cubicBezTo>
                    <a:pt x="141754" y="0"/>
                    <a:pt x="31152" y="114928"/>
                    <a:pt x="5572" y="267709"/>
                  </a:cubicBezTo>
                  <a:lnTo>
                    <a:pt x="0" y="335268"/>
                  </a:lnTo>
                  <a:lnTo>
                    <a:pt x="0" y="335292"/>
                  </a:lnTo>
                  <a:lnTo>
                    <a:pt x="5572" y="402851"/>
                  </a:lnTo>
                  <a:cubicBezTo>
                    <a:pt x="31152" y="555632"/>
                    <a:pt x="141754" y="670560"/>
                    <a:pt x="274319" y="670560"/>
                  </a:cubicBezTo>
                  <a:cubicBezTo>
                    <a:pt x="187975" y="591411"/>
                    <a:pt x="137159" y="467195"/>
                    <a:pt x="137159" y="335280"/>
                  </a:cubicBezTo>
                  <a:cubicBezTo>
                    <a:pt x="137159" y="203365"/>
                    <a:pt x="187975" y="79149"/>
                    <a:pt x="2743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12" name="Straight Connector 11">
              <a:extLst>
                <a:ext uri="{FF2B5EF4-FFF2-40B4-BE49-F238E27FC236}">
                  <a16:creationId xmlns:a16="http://schemas.microsoft.com/office/drawing/2014/main" id="{D4CC7341-F3BB-458D-A6A4-E675CF785A66}"/>
                </a:ext>
              </a:extLst>
            </p:cNvPr>
            <p:cNvCxnSpPr>
              <a:cxnSpLocks/>
            </p:cNvCxnSpPr>
            <p:nvPr userDrawn="1"/>
          </p:nvCxnSpPr>
          <p:spPr>
            <a:xfrm>
              <a:off x="381000" y="2093595"/>
              <a:ext cx="332973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6ACEFF8B-9D15-4B79-96D2-A33107286064}"/>
              </a:ext>
            </a:extLst>
          </p:cNvPr>
          <p:cNvSpPr>
            <a:spLocks noGrp="1"/>
          </p:cNvSpPr>
          <p:nvPr>
            <p:ph type="body" sz="quarter" idx="14"/>
          </p:nvPr>
        </p:nvSpPr>
        <p:spPr>
          <a:xfrm>
            <a:off x="381000" y="1802116"/>
            <a:ext cx="3122691" cy="246221"/>
          </a:xfrm>
        </p:spPr>
        <p:txBody>
          <a:bodyPr wrap="square" lIns="0" tIns="0" rIns="0" bIns="0" anchor="b" anchorCtr="0">
            <a:spAutoFit/>
          </a:bodyPr>
          <a:lstStyle>
            <a:lvl1pPr marL="0" indent="0">
              <a:lnSpc>
                <a:spcPct val="100000"/>
              </a:lnSpc>
              <a:buFontTx/>
              <a:buNone/>
              <a:defRPr sz="1600" b="1">
                <a:solidFill>
                  <a:schemeClr val="accent2"/>
                </a:solidFill>
                <a:latin typeface="+mn-lt"/>
              </a:defRPr>
            </a:lvl1pPr>
            <a:lvl2pPr marL="457200" indent="0">
              <a:buFontTx/>
              <a:buNone/>
              <a:defRPr sz="1600">
                <a:solidFill>
                  <a:schemeClr val="accent5"/>
                </a:solidFill>
                <a:latin typeface="+mn-lt"/>
              </a:defRPr>
            </a:lvl2pPr>
            <a:lvl3pPr marL="914400" indent="0">
              <a:buFontTx/>
              <a:buNone/>
              <a:defRPr sz="1600">
                <a:solidFill>
                  <a:schemeClr val="accent5"/>
                </a:solidFill>
                <a:latin typeface="+mn-lt"/>
              </a:defRPr>
            </a:lvl3pPr>
            <a:lvl4pPr marL="1371600" indent="0">
              <a:buFontTx/>
              <a:buNone/>
              <a:defRPr sz="1600">
                <a:solidFill>
                  <a:schemeClr val="accent5"/>
                </a:solidFill>
                <a:latin typeface="+mn-lt"/>
              </a:defRPr>
            </a:lvl4pPr>
            <a:lvl5pPr marL="1828800" indent="0">
              <a:buFontTx/>
              <a:buNone/>
              <a:defRPr sz="1600">
                <a:solidFill>
                  <a:schemeClr val="accent5"/>
                </a:solidFill>
                <a:latin typeface="+mn-lt"/>
              </a:defRPr>
            </a:lvl5pPr>
          </a:lstStyle>
          <a:p>
            <a:pPr lvl="0"/>
            <a:r>
              <a:rPr lang="nl-NL"/>
              <a:t>Klikken om de tekststijl van het model te bewerken</a:t>
            </a:r>
          </a:p>
        </p:txBody>
      </p:sp>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grpSp>
        <p:nvGrpSpPr>
          <p:cNvPr id="22" name="Group 21">
            <a:extLst>
              <a:ext uri="{FF2B5EF4-FFF2-40B4-BE49-F238E27FC236}">
                <a16:creationId xmlns:a16="http://schemas.microsoft.com/office/drawing/2014/main" id="{F7FF0581-E3B3-40B3-8244-BAA80E7520B6}"/>
              </a:ext>
            </a:extLst>
          </p:cNvPr>
          <p:cNvGrpSpPr/>
          <p:nvPr userDrawn="1"/>
        </p:nvGrpSpPr>
        <p:grpSpPr>
          <a:xfrm>
            <a:off x="4273190" y="1423035"/>
            <a:ext cx="3593892" cy="670560"/>
            <a:chOff x="381000" y="1423035"/>
            <a:chExt cx="3593892" cy="670560"/>
          </a:xfrm>
        </p:grpSpPr>
        <p:sp>
          <p:nvSpPr>
            <p:cNvPr id="23" name="Freeform: Shape 22">
              <a:extLst>
                <a:ext uri="{FF2B5EF4-FFF2-40B4-BE49-F238E27FC236}">
                  <a16:creationId xmlns:a16="http://schemas.microsoft.com/office/drawing/2014/main" id="{F1B47A49-2AD2-4714-8750-F2D9A5EF59B4}"/>
                </a:ext>
              </a:extLst>
            </p:cNvPr>
            <p:cNvSpPr/>
            <p:nvPr userDrawn="1"/>
          </p:nvSpPr>
          <p:spPr>
            <a:xfrm flipH="1">
              <a:off x="3700573" y="1423035"/>
              <a:ext cx="274319" cy="670560"/>
            </a:xfrm>
            <a:custGeom>
              <a:avLst/>
              <a:gdLst>
                <a:gd name="connsiteX0" fmla="*/ 274319 w 274319"/>
                <a:gd name="connsiteY0" fmla="*/ 0 h 670560"/>
                <a:gd name="connsiteX1" fmla="*/ 5572 w 274319"/>
                <a:gd name="connsiteY1" fmla="*/ 267709 h 670560"/>
                <a:gd name="connsiteX2" fmla="*/ 0 w 274319"/>
                <a:gd name="connsiteY2" fmla="*/ 335268 h 670560"/>
                <a:gd name="connsiteX3" fmla="*/ 0 w 274319"/>
                <a:gd name="connsiteY3" fmla="*/ 335292 h 670560"/>
                <a:gd name="connsiteX4" fmla="*/ 5572 w 274319"/>
                <a:gd name="connsiteY4" fmla="*/ 402851 h 670560"/>
                <a:gd name="connsiteX5" fmla="*/ 274319 w 274319"/>
                <a:gd name="connsiteY5" fmla="*/ 670560 h 670560"/>
                <a:gd name="connsiteX6" fmla="*/ 137159 w 274319"/>
                <a:gd name="connsiteY6" fmla="*/ 335280 h 670560"/>
                <a:gd name="connsiteX7" fmla="*/ 274319 w 274319"/>
                <a:gd name="connsiteY7"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19" h="670560">
                  <a:moveTo>
                    <a:pt x="274319" y="0"/>
                  </a:moveTo>
                  <a:cubicBezTo>
                    <a:pt x="141754" y="0"/>
                    <a:pt x="31152" y="114928"/>
                    <a:pt x="5572" y="267709"/>
                  </a:cubicBezTo>
                  <a:lnTo>
                    <a:pt x="0" y="335268"/>
                  </a:lnTo>
                  <a:lnTo>
                    <a:pt x="0" y="335292"/>
                  </a:lnTo>
                  <a:lnTo>
                    <a:pt x="5572" y="402851"/>
                  </a:lnTo>
                  <a:cubicBezTo>
                    <a:pt x="31152" y="555632"/>
                    <a:pt x="141754" y="670560"/>
                    <a:pt x="274319" y="670560"/>
                  </a:cubicBezTo>
                  <a:cubicBezTo>
                    <a:pt x="187975" y="591411"/>
                    <a:pt x="137159" y="467195"/>
                    <a:pt x="137159" y="335280"/>
                  </a:cubicBezTo>
                  <a:cubicBezTo>
                    <a:pt x="137159" y="203365"/>
                    <a:pt x="187975" y="79149"/>
                    <a:pt x="2743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4" name="Straight Connector 23">
              <a:extLst>
                <a:ext uri="{FF2B5EF4-FFF2-40B4-BE49-F238E27FC236}">
                  <a16:creationId xmlns:a16="http://schemas.microsoft.com/office/drawing/2014/main" id="{E611D1EB-909B-4DD7-A7B5-F560F82D0144}"/>
                </a:ext>
              </a:extLst>
            </p:cNvPr>
            <p:cNvCxnSpPr>
              <a:cxnSpLocks/>
            </p:cNvCxnSpPr>
            <p:nvPr userDrawn="1"/>
          </p:nvCxnSpPr>
          <p:spPr>
            <a:xfrm>
              <a:off x="381000" y="2093595"/>
              <a:ext cx="332973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845109A-0B52-4D74-A84F-A21BB8AF2D80}"/>
              </a:ext>
            </a:extLst>
          </p:cNvPr>
          <p:cNvGrpSpPr/>
          <p:nvPr userDrawn="1"/>
        </p:nvGrpSpPr>
        <p:grpSpPr>
          <a:xfrm>
            <a:off x="8165380" y="1423035"/>
            <a:ext cx="3593892" cy="670560"/>
            <a:chOff x="381000" y="1423035"/>
            <a:chExt cx="3593892" cy="670560"/>
          </a:xfrm>
        </p:grpSpPr>
        <p:sp>
          <p:nvSpPr>
            <p:cNvPr id="26" name="Freeform: Shape 25">
              <a:extLst>
                <a:ext uri="{FF2B5EF4-FFF2-40B4-BE49-F238E27FC236}">
                  <a16:creationId xmlns:a16="http://schemas.microsoft.com/office/drawing/2014/main" id="{175A015F-F7ED-4FEF-B5A3-DA2945E03277}"/>
                </a:ext>
              </a:extLst>
            </p:cNvPr>
            <p:cNvSpPr/>
            <p:nvPr userDrawn="1"/>
          </p:nvSpPr>
          <p:spPr>
            <a:xfrm flipH="1">
              <a:off x="3700573" y="1423035"/>
              <a:ext cx="274319" cy="670560"/>
            </a:xfrm>
            <a:custGeom>
              <a:avLst/>
              <a:gdLst>
                <a:gd name="connsiteX0" fmla="*/ 274319 w 274319"/>
                <a:gd name="connsiteY0" fmla="*/ 0 h 670560"/>
                <a:gd name="connsiteX1" fmla="*/ 5572 w 274319"/>
                <a:gd name="connsiteY1" fmla="*/ 267709 h 670560"/>
                <a:gd name="connsiteX2" fmla="*/ 0 w 274319"/>
                <a:gd name="connsiteY2" fmla="*/ 335268 h 670560"/>
                <a:gd name="connsiteX3" fmla="*/ 0 w 274319"/>
                <a:gd name="connsiteY3" fmla="*/ 335292 h 670560"/>
                <a:gd name="connsiteX4" fmla="*/ 5572 w 274319"/>
                <a:gd name="connsiteY4" fmla="*/ 402851 h 670560"/>
                <a:gd name="connsiteX5" fmla="*/ 274319 w 274319"/>
                <a:gd name="connsiteY5" fmla="*/ 670560 h 670560"/>
                <a:gd name="connsiteX6" fmla="*/ 137159 w 274319"/>
                <a:gd name="connsiteY6" fmla="*/ 335280 h 670560"/>
                <a:gd name="connsiteX7" fmla="*/ 274319 w 274319"/>
                <a:gd name="connsiteY7"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19" h="670560">
                  <a:moveTo>
                    <a:pt x="274319" y="0"/>
                  </a:moveTo>
                  <a:cubicBezTo>
                    <a:pt x="141754" y="0"/>
                    <a:pt x="31152" y="114928"/>
                    <a:pt x="5572" y="267709"/>
                  </a:cubicBezTo>
                  <a:lnTo>
                    <a:pt x="0" y="335268"/>
                  </a:lnTo>
                  <a:lnTo>
                    <a:pt x="0" y="335292"/>
                  </a:lnTo>
                  <a:lnTo>
                    <a:pt x="5572" y="402851"/>
                  </a:lnTo>
                  <a:cubicBezTo>
                    <a:pt x="31152" y="555632"/>
                    <a:pt x="141754" y="670560"/>
                    <a:pt x="274319" y="670560"/>
                  </a:cubicBezTo>
                  <a:cubicBezTo>
                    <a:pt x="187975" y="591411"/>
                    <a:pt x="137159" y="467195"/>
                    <a:pt x="137159" y="335280"/>
                  </a:cubicBezTo>
                  <a:cubicBezTo>
                    <a:pt x="137159" y="203365"/>
                    <a:pt x="187975" y="79149"/>
                    <a:pt x="2743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7" name="Straight Connector 26">
              <a:extLst>
                <a:ext uri="{FF2B5EF4-FFF2-40B4-BE49-F238E27FC236}">
                  <a16:creationId xmlns:a16="http://schemas.microsoft.com/office/drawing/2014/main" id="{216A61EA-B29C-4F9F-8082-72A5CE044E0F}"/>
                </a:ext>
              </a:extLst>
            </p:cNvPr>
            <p:cNvCxnSpPr>
              <a:cxnSpLocks/>
            </p:cNvCxnSpPr>
            <p:nvPr userDrawn="1"/>
          </p:nvCxnSpPr>
          <p:spPr>
            <a:xfrm>
              <a:off x="381000" y="2093595"/>
              <a:ext cx="332973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AB853B74-805D-4A8C-B535-1078A88CCD9A}"/>
              </a:ext>
            </a:extLst>
          </p:cNvPr>
          <p:cNvSpPr>
            <a:spLocks noGrp="1"/>
          </p:cNvSpPr>
          <p:nvPr>
            <p:ph idx="18"/>
          </p:nvPr>
        </p:nvSpPr>
        <p:spPr>
          <a:xfrm>
            <a:off x="4273190" y="2168634"/>
            <a:ext cx="3129223" cy="215441"/>
          </a:xfrm>
        </p:spPr>
        <p:txBody>
          <a:bodyPr wrap="square" lIns="0" tIns="0" rIns="0" bIns="0">
            <a:spAutoFit/>
          </a:bodyPr>
          <a:lstStyle>
            <a:lvl1pPr marL="0" indent="0">
              <a:lnSpc>
                <a:spcPct val="100000"/>
              </a:lnSpc>
              <a:buFontTx/>
              <a:buNone/>
              <a:defRPr sz="1400">
                <a:solidFill>
                  <a:schemeClr val="accent5"/>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
        <p:nvSpPr>
          <p:cNvPr id="29" name="Text Placeholder 4">
            <a:extLst>
              <a:ext uri="{FF2B5EF4-FFF2-40B4-BE49-F238E27FC236}">
                <a16:creationId xmlns:a16="http://schemas.microsoft.com/office/drawing/2014/main" id="{B77676D0-D345-47FA-812D-5CF1ADEFD73F}"/>
              </a:ext>
            </a:extLst>
          </p:cNvPr>
          <p:cNvSpPr>
            <a:spLocks noGrp="1"/>
          </p:cNvSpPr>
          <p:nvPr>
            <p:ph type="body" sz="quarter" idx="19"/>
          </p:nvPr>
        </p:nvSpPr>
        <p:spPr>
          <a:xfrm>
            <a:off x="4273190" y="1802116"/>
            <a:ext cx="3122691" cy="246221"/>
          </a:xfrm>
        </p:spPr>
        <p:txBody>
          <a:bodyPr wrap="square" lIns="0" tIns="0" rIns="0" bIns="0" anchor="b" anchorCtr="0">
            <a:spAutoFit/>
          </a:bodyPr>
          <a:lstStyle>
            <a:lvl1pPr marL="0" indent="0">
              <a:lnSpc>
                <a:spcPct val="100000"/>
              </a:lnSpc>
              <a:buFontTx/>
              <a:buNone/>
              <a:defRPr sz="1600" b="1">
                <a:solidFill>
                  <a:schemeClr val="accent2"/>
                </a:solidFill>
                <a:latin typeface="+mn-lt"/>
              </a:defRPr>
            </a:lvl1pPr>
            <a:lvl2pPr marL="457200" indent="0">
              <a:buFontTx/>
              <a:buNone/>
              <a:defRPr sz="1600">
                <a:solidFill>
                  <a:schemeClr val="accent5"/>
                </a:solidFill>
                <a:latin typeface="+mn-lt"/>
              </a:defRPr>
            </a:lvl2pPr>
            <a:lvl3pPr marL="914400" indent="0">
              <a:buFontTx/>
              <a:buNone/>
              <a:defRPr sz="1600">
                <a:solidFill>
                  <a:schemeClr val="accent5"/>
                </a:solidFill>
                <a:latin typeface="+mn-lt"/>
              </a:defRPr>
            </a:lvl3pPr>
            <a:lvl4pPr marL="1371600" indent="0">
              <a:buFontTx/>
              <a:buNone/>
              <a:defRPr sz="1600">
                <a:solidFill>
                  <a:schemeClr val="accent5"/>
                </a:solidFill>
                <a:latin typeface="+mn-lt"/>
              </a:defRPr>
            </a:lvl4pPr>
            <a:lvl5pPr marL="1828800" indent="0">
              <a:buFontTx/>
              <a:buNone/>
              <a:defRPr sz="1600">
                <a:solidFill>
                  <a:schemeClr val="accent5"/>
                </a:solidFill>
                <a:latin typeface="+mn-lt"/>
              </a:defRPr>
            </a:lvl5pPr>
          </a:lstStyle>
          <a:p>
            <a:pPr lvl="0"/>
            <a:r>
              <a:rPr lang="nl-NL"/>
              <a:t>Klikken om de tekststijl van het model te bewerken</a:t>
            </a:r>
          </a:p>
        </p:txBody>
      </p:sp>
      <p:sp>
        <p:nvSpPr>
          <p:cNvPr id="30" name="Content Placeholder 2">
            <a:extLst>
              <a:ext uri="{FF2B5EF4-FFF2-40B4-BE49-F238E27FC236}">
                <a16:creationId xmlns:a16="http://schemas.microsoft.com/office/drawing/2014/main" id="{0D1D179B-FFA3-4C6D-8ACB-476A0540E6EE}"/>
              </a:ext>
            </a:extLst>
          </p:cNvPr>
          <p:cNvSpPr>
            <a:spLocks noGrp="1"/>
          </p:cNvSpPr>
          <p:nvPr>
            <p:ph idx="20"/>
          </p:nvPr>
        </p:nvSpPr>
        <p:spPr>
          <a:xfrm>
            <a:off x="8165380" y="2168634"/>
            <a:ext cx="3129223" cy="215441"/>
          </a:xfrm>
        </p:spPr>
        <p:txBody>
          <a:bodyPr wrap="square" lIns="0" tIns="0" rIns="0" bIns="0">
            <a:spAutoFit/>
          </a:bodyPr>
          <a:lstStyle>
            <a:lvl1pPr marL="0" indent="0">
              <a:lnSpc>
                <a:spcPct val="100000"/>
              </a:lnSpc>
              <a:buFontTx/>
              <a:buNone/>
              <a:defRPr sz="1400">
                <a:solidFill>
                  <a:schemeClr val="accent5"/>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
        <p:nvSpPr>
          <p:cNvPr id="31" name="Text Placeholder 4">
            <a:extLst>
              <a:ext uri="{FF2B5EF4-FFF2-40B4-BE49-F238E27FC236}">
                <a16:creationId xmlns:a16="http://schemas.microsoft.com/office/drawing/2014/main" id="{5F3EEC59-EC9B-4384-BFDF-ED5F1CBD922B}"/>
              </a:ext>
            </a:extLst>
          </p:cNvPr>
          <p:cNvSpPr>
            <a:spLocks noGrp="1"/>
          </p:cNvSpPr>
          <p:nvPr>
            <p:ph type="body" sz="quarter" idx="21"/>
          </p:nvPr>
        </p:nvSpPr>
        <p:spPr>
          <a:xfrm>
            <a:off x="8165380" y="1802116"/>
            <a:ext cx="3122691" cy="246221"/>
          </a:xfrm>
        </p:spPr>
        <p:txBody>
          <a:bodyPr wrap="square" lIns="0" tIns="0" rIns="0" bIns="0" anchor="b" anchorCtr="0">
            <a:spAutoFit/>
          </a:bodyPr>
          <a:lstStyle>
            <a:lvl1pPr marL="0" indent="0">
              <a:lnSpc>
                <a:spcPct val="100000"/>
              </a:lnSpc>
              <a:buFontTx/>
              <a:buNone/>
              <a:defRPr sz="1600" b="1">
                <a:solidFill>
                  <a:schemeClr val="accent2"/>
                </a:solidFill>
                <a:latin typeface="+mn-lt"/>
              </a:defRPr>
            </a:lvl1pPr>
            <a:lvl2pPr marL="457200" indent="0">
              <a:buFontTx/>
              <a:buNone/>
              <a:defRPr sz="1600">
                <a:solidFill>
                  <a:schemeClr val="accent5"/>
                </a:solidFill>
                <a:latin typeface="+mn-lt"/>
              </a:defRPr>
            </a:lvl2pPr>
            <a:lvl3pPr marL="914400" indent="0">
              <a:buFontTx/>
              <a:buNone/>
              <a:defRPr sz="1600">
                <a:solidFill>
                  <a:schemeClr val="accent5"/>
                </a:solidFill>
                <a:latin typeface="+mn-lt"/>
              </a:defRPr>
            </a:lvl3pPr>
            <a:lvl4pPr marL="1371600" indent="0">
              <a:buFontTx/>
              <a:buNone/>
              <a:defRPr sz="1600">
                <a:solidFill>
                  <a:schemeClr val="accent5"/>
                </a:solidFill>
                <a:latin typeface="+mn-lt"/>
              </a:defRPr>
            </a:lvl4pPr>
            <a:lvl5pPr marL="1828800" indent="0">
              <a:buFontTx/>
              <a:buNone/>
              <a:defRPr sz="1600">
                <a:solidFill>
                  <a:schemeClr val="accent5"/>
                </a:solidFill>
                <a:latin typeface="+mn-lt"/>
              </a:defRPr>
            </a:lvl5pPr>
          </a:lstStyle>
          <a:p>
            <a:pPr lvl="0"/>
            <a:r>
              <a:rPr lang="nl-NL"/>
              <a:t>Klikken om de tekststijl van het model te bewerken</a:t>
            </a:r>
          </a:p>
        </p:txBody>
      </p:sp>
    </p:spTree>
    <p:extLst>
      <p:ext uri="{BB962C8B-B14F-4D97-AF65-F5344CB8AC3E}">
        <p14:creationId xmlns:p14="http://schemas.microsoft.com/office/powerpoint/2010/main" val="903580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grpSp>
        <p:nvGrpSpPr>
          <p:cNvPr id="31" name="Group 30">
            <a:extLst>
              <a:ext uri="{FF2B5EF4-FFF2-40B4-BE49-F238E27FC236}">
                <a16:creationId xmlns:a16="http://schemas.microsoft.com/office/drawing/2014/main" id="{BCFC5626-CF5A-48B5-9EAB-781E2B8FC0B3}"/>
              </a:ext>
            </a:extLst>
          </p:cNvPr>
          <p:cNvGrpSpPr/>
          <p:nvPr userDrawn="1"/>
        </p:nvGrpSpPr>
        <p:grpSpPr>
          <a:xfrm>
            <a:off x="2208435" y="2214247"/>
            <a:ext cx="986978" cy="986976"/>
            <a:chOff x="901536" y="2434589"/>
            <a:chExt cx="827386" cy="827384"/>
          </a:xfrm>
        </p:grpSpPr>
        <p:sp>
          <p:nvSpPr>
            <p:cNvPr id="29" name="Arc 28">
              <a:extLst>
                <a:ext uri="{FF2B5EF4-FFF2-40B4-BE49-F238E27FC236}">
                  <a16:creationId xmlns:a16="http://schemas.microsoft.com/office/drawing/2014/main" id="{7812EB1D-418A-4934-AB1C-A43E9227A0AC}"/>
                </a:ext>
              </a:extLst>
            </p:cNvPr>
            <p:cNvSpPr/>
            <p:nvPr userDrawn="1"/>
          </p:nvSpPr>
          <p:spPr>
            <a:xfrm rot="2046963" flipH="1">
              <a:off x="901536" y="2434589"/>
              <a:ext cx="827386" cy="827384"/>
            </a:xfrm>
            <a:prstGeom prst="arc">
              <a:avLst>
                <a:gd name="adj1" fmla="val 18267392"/>
                <a:gd name="adj2" fmla="val 7437767"/>
              </a:avLst>
            </a:prstGeom>
            <a:ln w="12700">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Oval 29">
              <a:extLst>
                <a:ext uri="{FF2B5EF4-FFF2-40B4-BE49-F238E27FC236}">
                  <a16:creationId xmlns:a16="http://schemas.microsoft.com/office/drawing/2014/main" id="{C0745859-EB12-4160-BED5-4D2A167112B2}"/>
                </a:ext>
              </a:extLst>
            </p:cNvPr>
            <p:cNvSpPr/>
            <p:nvPr userDrawn="1"/>
          </p:nvSpPr>
          <p:spPr>
            <a:xfrm>
              <a:off x="977870" y="2510922"/>
              <a:ext cx="674718" cy="674718"/>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2BFA195E-4856-4D42-AFEB-CDEF07D4B7DB}"/>
              </a:ext>
            </a:extLst>
          </p:cNvPr>
          <p:cNvGrpSpPr/>
          <p:nvPr userDrawn="1"/>
        </p:nvGrpSpPr>
        <p:grpSpPr>
          <a:xfrm>
            <a:off x="5637660" y="2214247"/>
            <a:ext cx="986978" cy="986976"/>
            <a:chOff x="901536" y="2434589"/>
            <a:chExt cx="827386" cy="827384"/>
          </a:xfrm>
        </p:grpSpPr>
        <p:sp>
          <p:nvSpPr>
            <p:cNvPr id="33" name="Arc 32">
              <a:extLst>
                <a:ext uri="{FF2B5EF4-FFF2-40B4-BE49-F238E27FC236}">
                  <a16:creationId xmlns:a16="http://schemas.microsoft.com/office/drawing/2014/main" id="{A251C7FA-7926-4609-8D48-2E7E42D8EEA9}"/>
                </a:ext>
              </a:extLst>
            </p:cNvPr>
            <p:cNvSpPr/>
            <p:nvPr userDrawn="1"/>
          </p:nvSpPr>
          <p:spPr>
            <a:xfrm rot="2046963" flipH="1">
              <a:off x="901536" y="2434589"/>
              <a:ext cx="827386" cy="827384"/>
            </a:xfrm>
            <a:prstGeom prst="arc">
              <a:avLst>
                <a:gd name="adj1" fmla="val 18267392"/>
                <a:gd name="adj2" fmla="val 7437767"/>
              </a:avLst>
            </a:prstGeom>
            <a:ln w="12700">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33">
              <a:extLst>
                <a:ext uri="{FF2B5EF4-FFF2-40B4-BE49-F238E27FC236}">
                  <a16:creationId xmlns:a16="http://schemas.microsoft.com/office/drawing/2014/main" id="{927176DB-2BE1-4E37-8FFF-49A466BD15EE}"/>
                </a:ext>
              </a:extLst>
            </p:cNvPr>
            <p:cNvSpPr/>
            <p:nvPr userDrawn="1"/>
          </p:nvSpPr>
          <p:spPr>
            <a:xfrm>
              <a:off x="977870" y="2510922"/>
              <a:ext cx="674718" cy="674718"/>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62762370-38DF-489E-98E2-2841731C0C0F}"/>
              </a:ext>
            </a:extLst>
          </p:cNvPr>
          <p:cNvGrpSpPr/>
          <p:nvPr userDrawn="1"/>
        </p:nvGrpSpPr>
        <p:grpSpPr>
          <a:xfrm>
            <a:off x="9066884" y="2214247"/>
            <a:ext cx="986978" cy="986976"/>
            <a:chOff x="901536" y="2434589"/>
            <a:chExt cx="827386" cy="827384"/>
          </a:xfrm>
        </p:grpSpPr>
        <p:sp>
          <p:nvSpPr>
            <p:cNvPr id="36" name="Arc 35">
              <a:extLst>
                <a:ext uri="{FF2B5EF4-FFF2-40B4-BE49-F238E27FC236}">
                  <a16:creationId xmlns:a16="http://schemas.microsoft.com/office/drawing/2014/main" id="{A24009E5-D6FE-4312-B66B-B7CF2DE600DA}"/>
                </a:ext>
              </a:extLst>
            </p:cNvPr>
            <p:cNvSpPr/>
            <p:nvPr userDrawn="1"/>
          </p:nvSpPr>
          <p:spPr>
            <a:xfrm rot="2046963" flipH="1">
              <a:off x="901536" y="2434589"/>
              <a:ext cx="827386" cy="827384"/>
            </a:xfrm>
            <a:prstGeom prst="arc">
              <a:avLst>
                <a:gd name="adj1" fmla="val 18267392"/>
                <a:gd name="adj2" fmla="val 7437767"/>
              </a:avLst>
            </a:prstGeom>
            <a:ln w="12700">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a:extLst>
                <a:ext uri="{FF2B5EF4-FFF2-40B4-BE49-F238E27FC236}">
                  <a16:creationId xmlns:a16="http://schemas.microsoft.com/office/drawing/2014/main" id="{A7E0BCB4-1EBF-4255-A153-59442EC04D96}"/>
                </a:ext>
              </a:extLst>
            </p:cNvPr>
            <p:cNvSpPr/>
            <p:nvPr userDrawn="1"/>
          </p:nvSpPr>
          <p:spPr>
            <a:xfrm>
              <a:off x="977870" y="2510922"/>
              <a:ext cx="674718" cy="674718"/>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ext Placeholder 38">
            <a:extLst>
              <a:ext uri="{FF2B5EF4-FFF2-40B4-BE49-F238E27FC236}">
                <a16:creationId xmlns:a16="http://schemas.microsoft.com/office/drawing/2014/main" id="{E7963202-767F-4780-A1CF-4F254143559A}"/>
              </a:ext>
            </a:extLst>
          </p:cNvPr>
          <p:cNvSpPr>
            <a:spLocks noGrp="1"/>
          </p:cNvSpPr>
          <p:nvPr>
            <p:ph type="body" sz="quarter" idx="18"/>
          </p:nvPr>
        </p:nvSpPr>
        <p:spPr>
          <a:xfrm>
            <a:off x="1422399" y="3422650"/>
            <a:ext cx="2559051" cy="215444"/>
          </a:xfrm>
        </p:spPr>
        <p:txBody>
          <a:bodyPr wrap="square" lIns="0" tIns="0" rIns="0" bIns="0">
            <a:spAutoFit/>
          </a:bodyPr>
          <a:lstStyle>
            <a:lvl1pPr marL="0" indent="0" algn="ctr">
              <a:lnSpc>
                <a:spcPct val="100000"/>
              </a:lnSpc>
              <a:buFontTx/>
              <a:buNone/>
              <a:defRPr sz="1400"/>
            </a:lvl1pPr>
            <a:lvl4pPr marL="1371600" indent="0">
              <a:buFontTx/>
              <a:buNone/>
              <a:defRPr sz="1400">
                <a:solidFill>
                  <a:schemeClr val="accent5"/>
                </a:solidFill>
              </a:defRPr>
            </a:lvl4pPr>
            <a:lvl5pPr>
              <a:defRPr/>
            </a:lvl5pPr>
          </a:lstStyle>
          <a:p>
            <a:pPr lvl="0"/>
            <a:r>
              <a:rPr lang="nl-NL"/>
              <a:t>Klikken om de tekststijl van het model te bewerken</a:t>
            </a:r>
          </a:p>
        </p:txBody>
      </p:sp>
      <p:sp>
        <p:nvSpPr>
          <p:cNvPr id="40" name="Text Placeholder 38">
            <a:extLst>
              <a:ext uri="{FF2B5EF4-FFF2-40B4-BE49-F238E27FC236}">
                <a16:creationId xmlns:a16="http://schemas.microsoft.com/office/drawing/2014/main" id="{1E963DFB-34DA-4CAF-B97A-7E60DE09298C}"/>
              </a:ext>
            </a:extLst>
          </p:cNvPr>
          <p:cNvSpPr>
            <a:spLocks noGrp="1"/>
          </p:cNvSpPr>
          <p:nvPr>
            <p:ph type="body" sz="quarter" idx="19"/>
          </p:nvPr>
        </p:nvSpPr>
        <p:spPr>
          <a:xfrm>
            <a:off x="4851624" y="3422650"/>
            <a:ext cx="2559051" cy="215444"/>
          </a:xfrm>
        </p:spPr>
        <p:txBody>
          <a:bodyPr wrap="square" lIns="0" tIns="0" rIns="0" bIns="0">
            <a:spAutoFit/>
          </a:bodyPr>
          <a:lstStyle>
            <a:lvl1pPr marL="0" indent="0" algn="ctr">
              <a:lnSpc>
                <a:spcPct val="100000"/>
              </a:lnSpc>
              <a:buFontTx/>
              <a:buNone/>
              <a:defRPr sz="1400"/>
            </a:lvl1pPr>
            <a:lvl4pPr marL="1371600" indent="0">
              <a:buFontTx/>
              <a:buNone/>
              <a:defRPr sz="1400">
                <a:solidFill>
                  <a:schemeClr val="accent5"/>
                </a:solidFill>
              </a:defRPr>
            </a:lvl4pPr>
            <a:lvl5pPr>
              <a:defRPr/>
            </a:lvl5pPr>
          </a:lstStyle>
          <a:p>
            <a:pPr lvl="0"/>
            <a:r>
              <a:rPr lang="nl-NL"/>
              <a:t>Klikken om de tekststijl van het model te bewerken</a:t>
            </a:r>
          </a:p>
        </p:txBody>
      </p:sp>
      <p:sp>
        <p:nvSpPr>
          <p:cNvPr id="41" name="Text Placeholder 38">
            <a:extLst>
              <a:ext uri="{FF2B5EF4-FFF2-40B4-BE49-F238E27FC236}">
                <a16:creationId xmlns:a16="http://schemas.microsoft.com/office/drawing/2014/main" id="{294C6D4E-DC64-4962-AE9D-FFCB320207A6}"/>
              </a:ext>
            </a:extLst>
          </p:cNvPr>
          <p:cNvSpPr>
            <a:spLocks noGrp="1"/>
          </p:cNvSpPr>
          <p:nvPr>
            <p:ph type="body" sz="quarter" idx="20"/>
          </p:nvPr>
        </p:nvSpPr>
        <p:spPr>
          <a:xfrm>
            <a:off x="8280848" y="3422650"/>
            <a:ext cx="2559051" cy="215444"/>
          </a:xfrm>
        </p:spPr>
        <p:txBody>
          <a:bodyPr wrap="square" lIns="0" tIns="0" rIns="0" bIns="0">
            <a:spAutoFit/>
          </a:bodyPr>
          <a:lstStyle>
            <a:lvl1pPr marL="0" indent="0" algn="ctr">
              <a:lnSpc>
                <a:spcPct val="100000"/>
              </a:lnSpc>
              <a:buFontTx/>
              <a:buNone/>
              <a:defRPr sz="1400"/>
            </a:lvl1pPr>
            <a:lvl4pPr marL="1371600" indent="0">
              <a:buFontTx/>
              <a:buNone/>
              <a:defRPr sz="1400">
                <a:solidFill>
                  <a:schemeClr val="accent5"/>
                </a:solidFill>
              </a:defRPr>
            </a:lvl4pPr>
            <a:lvl5pPr>
              <a:defRPr/>
            </a:lvl5pPr>
          </a:lstStyle>
          <a:p>
            <a:pPr lvl="0"/>
            <a:r>
              <a:rPr lang="nl-NL"/>
              <a:t>Klikken om de tekststijl van het model te bewerken</a:t>
            </a:r>
          </a:p>
        </p:txBody>
      </p:sp>
    </p:spTree>
    <p:extLst>
      <p:ext uri="{BB962C8B-B14F-4D97-AF65-F5344CB8AC3E}">
        <p14:creationId xmlns:p14="http://schemas.microsoft.com/office/powerpoint/2010/main" val="2362301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ncept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
        <p:nvSpPr>
          <p:cNvPr id="22" name="Oval 21">
            <a:extLst>
              <a:ext uri="{FF2B5EF4-FFF2-40B4-BE49-F238E27FC236}">
                <a16:creationId xmlns:a16="http://schemas.microsoft.com/office/drawing/2014/main" id="{F37B10F6-2070-4FBE-A7C2-AFCAEC8799C9}"/>
              </a:ext>
            </a:extLst>
          </p:cNvPr>
          <p:cNvSpPr/>
          <p:nvPr userDrawn="1"/>
        </p:nvSpPr>
        <p:spPr>
          <a:xfrm>
            <a:off x="427894" y="1295400"/>
            <a:ext cx="4800872" cy="4800872"/>
          </a:xfrm>
          <a:prstGeom prst="ellipse">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6">
            <a:extLst>
              <a:ext uri="{FF2B5EF4-FFF2-40B4-BE49-F238E27FC236}">
                <a16:creationId xmlns:a16="http://schemas.microsoft.com/office/drawing/2014/main" id="{ECCD0199-050E-4BC2-AB1A-09CB18ACF11D}"/>
              </a:ext>
            </a:extLst>
          </p:cNvPr>
          <p:cNvSpPr/>
          <p:nvPr userDrawn="1"/>
        </p:nvSpPr>
        <p:spPr>
          <a:xfrm>
            <a:off x="764223" y="2954026"/>
            <a:ext cx="1174875" cy="2596706"/>
          </a:xfrm>
          <a:custGeom>
            <a:avLst/>
            <a:gdLst>
              <a:gd name="connsiteX0" fmla="*/ 157846 w 1348018"/>
              <a:gd name="connsiteY0" fmla="*/ 0 h 2979387"/>
              <a:gd name="connsiteX1" fmla="*/ 1348018 w 1348018"/>
              <a:gd name="connsiteY1" fmla="*/ 0 h 2979387"/>
              <a:gd name="connsiteX2" fmla="*/ 1348018 w 1348018"/>
              <a:gd name="connsiteY2" fmla="*/ 1689391 h 2979387"/>
              <a:gd name="connsiteX3" fmla="*/ 1348018 w 1348018"/>
              <a:gd name="connsiteY3" fmla="*/ 1778496 h 2979387"/>
              <a:gd name="connsiteX4" fmla="*/ 1348018 w 1348018"/>
              <a:gd name="connsiteY4" fmla="*/ 1865193 h 2979387"/>
              <a:gd name="connsiteX5" fmla="*/ 1348018 w 1348018"/>
              <a:gd name="connsiteY5" fmla="*/ 2979387 h 2979387"/>
              <a:gd name="connsiteX6" fmla="*/ 1239426 w 1348018"/>
              <a:gd name="connsiteY6" fmla="*/ 2927075 h 2979387"/>
              <a:gd name="connsiteX7" fmla="*/ 0 w 1348018"/>
              <a:gd name="connsiteY7" fmla="*/ 844619 h 2979387"/>
              <a:gd name="connsiteX8" fmla="*/ 106474 w 1348018"/>
              <a:gd name="connsiteY8" fmla="*/ 140360 h 297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018" h="2979387">
                <a:moveTo>
                  <a:pt x="157846" y="0"/>
                </a:moveTo>
                <a:lnTo>
                  <a:pt x="1348018" y="0"/>
                </a:lnTo>
                <a:lnTo>
                  <a:pt x="1348018" y="1689391"/>
                </a:lnTo>
                <a:lnTo>
                  <a:pt x="1348018" y="1778496"/>
                </a:lnTo>
                <a:lnTo>
                  <a:pt x="1348018" y="1865193"/>
                </a:lnTo>
                <a:lnTo>
                  <a:pt x="1348018" y="2979387"/>
                </a:lnTo>
                <a:lnTo>
                  <a:pt x="1239426" y="2927075"/>
                </a:lnTo>
                <a:cubicBezTo>
                  <a:pt x="501168" y="2526029"/>
                  <a:pt x="0" y="1743851"/>
                  <a:pt x="0" y="844619"/>
                </a:cubicBezTo>
                <a:cubicBezTo>
                  <a:pt x="0" y="599374"/>
                  <a:pt x="37277" y="362835"/>
                  <a:pt x="106474" y="1403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Shape 14">
            <a:extLst>
              <a:ext uri="{FF2B5EF4-FFF2-40B4-BE49-F238E27FC236}">
                <a16:creationId xmlns:a16="http://schemas.microsoft.com/office/drawing/2014/main" id="{2F6BC337-86F2-4BA1-A3F5-A08BC78B38E2}"/>
              </a:ext>
            </a:extLst>
          </p:cNvPr>
          <p:cNvSpPr/>
          <p:nvPr userDrawn="1"/>
        </p:nvSpPr>
        <p:spPr>
          <a:xfrm>
            <a:off x="2094297" y="4581488"/>
            <a:ext cx="2593596" cy="1172777"/>
          </a:xfrm>
          <a:custGeom>
            <a:avLst/>
            <a:gdLst>
              <a:gd name="connsiteX0" fmla="*/ 0 w 2975817"/>
              <a:gd name="connsiteY0" fmla="*/ 0 h 1345611"/>
              <a:gd name="connsiteX1" fmla="*/ 1687199 w 2975817"/>
              <a:gd name="connsiteY1" fmla="*/ 0 h 1345611"/>
              <a:gd name="connsiteX2" fmla="*/ 1773722 w 2975817"/>
              <a:gd name="connsiteY2" fmla="*/ 0 h 1345611"/>
              <a:gd name="connsiteX3" fmla="*/ 1861447 w 2975817"/>
              <a:gd name="connsiteY3" fmla="*/ 0 h 1345611"/>
              <a:gd name="connsiteX4" fmla="*/ 2975817 w 2975817"/>
              <a:gd name="connsiteY4" fmla="*/ 0 h 1345611"/>
              <a:gd name="connsiteX5" fmla="*/ 2924665 w 2975817"/>
              <a:gd name="connsiteY5" fmla="*/ 106186 h 1345611"/>
              <a:gd name="connsiteX6" fmla="*/ 842209 w 2975817"/>
              <a:gd name="connsiteY6" fmla="*/ 1345611 h 1345611"/>
              <a:gd name="connsiteX7" fmla="*/ 137950 w 2975817"/>
              <a:gd name="connsiteY7" fmla="*/ 1239137 h 1345611"/>
              <a:gd name="connsiteX8" fmla="*/ 0 w 2975817"/>
              <a:gd name="connsiteY8" fmla="*/ 1188647 h 1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817" h="1345611">
                <a:moveTo>
                  <a:pt x="0" y="0"/>
                </a:moveTo>
                <a:lnTo>
                  <a:pt x="1687199" y="0"/>
                </a:lnTo>
                <a:lnTo>
                  <a:pt x="1773722" y="0"/>
                </a:lnTo>
                <a:lnTo>
                  <a:pt x="1861447" y="0"/>
                </a:lnTo>
                <a:lnTo>
                  <a:pt x="2975817" y="0"/>
                </a:lnTo>
                <a:lnTo>
                  <a:pt x="2924665" y="106186"/>
                </a:lnTo>
                <a:cubicBezTo>
                  <a:pt x="2523619" y="844443"/>
                  <a:pt x="1741441" y="1345611"/>
                  <a:pt x="842209" y="1345611"/>
                </a:cubicBezTo>
                <a:cubicBezTo>
                  <a:pt x="596964" y="1345611"/>
                  <a:pt x="360426" y="1308334"/>
                  <a:pt x="137950" y="1239137"/>
                </a:cubicBezTo>
                <a:lnTo>
                  <a:pt x="0" y="11886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12">
            <a:extLst>
              <a:ext uri="{FF2B5EF4-FFF2-40B4-BE49-F238E27FC236}">
                <a16:creationId xmlns:a16="http://schemas.microsoft.com/office/drawing/2014/main" id="{1F1620E3-311B-4094-B706-7F786E0219AA}"/>
              </a:ext>
            </a:extLst>
          </p:cNvPr>
          <p:cNvSpPr/>
          <p:nvPr userDrawn="1"/>
        </p:nvSpPr>
        <p:spPr>
          <a:xfrm>
            <a:off x="3717562" y="1829588"/>
            <a:ext cx="1174875" cy="2596705"/>
          </a:xfrm>
          <a:custGeom>
            <a:avLst/>
            <a:gdLst>
              <a:gd name="connsiteX0" fmla="*/ 0 w 1348017"/>
              <a:gd name="connsiteY0" fmla="*/ 0 h 2979385"/>
              <a:gd name="connsiteX1" fmla="*/ 108592 w 1348017"/>
              <a:gd name="connsiteY1" fmla="*/ 52312 h 2979385"/>
              <a:gd name="connsiteX2" fmla="*/ 1348017 w 1348017"/>
              <a:gd name="connsiteY2" fmla="*/ 2134767 h 2979385"/>
              <a:gd name="connsiteX3" fmla="*/ 1241543 w 1348017"/>
              <a:gd name="connsiteY3" fmla="*/ 2839026 h 2979385"/>
              <a:gd name="connsiteX4" fmla="*/ 1190171 w 1348017"/>
              <a:gd name="connsiteY4" fmla="*/ 2979385 h 2979385"/>
              <a:gd name="connsiteX5" fmla="*/ 0 w 1348017"/>
              <a:gd name="connsiteY5" fmla="*/ 2979385 h 2979385"/>
              <a:gd name="connsiteX6" fmla="*/ 0 w 1348017"/>
              <a:gd name="connsiteY6" fmla="*/ 1289995 h 2979385"/>
              <a:gd name="connsiteX7" fmla="*/ 0 w 1348017"/>
              <a:gd name="connsiteY7" fmla="*/ 1202094 h 2979385"/>
              <a:gd name="connsiteX8" fmla="*/ 0 w 1348017"/>
              <a:gd name="connsiteY8" fmla="*/ 1114192 h 297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017" h="2979385">
                <a:moveTo>
                  <a:pt x="0" y="0"/>
                </a:moveTo>
                <a:lnTo>
                  <a:pt x="108592" y="52312"/>
                </a:lnTo>
                <a:cubicBezTo>
                  <a:pt x="846849" y="453357"/>
                  <a:pt x="1348017" y="1235535"/>
                  <a:pt x="1348017" y="2134767"/>
                </a:cubicBezTo>
                <a:cubicBezTo>
                  <a:pt x="1348017" y="2380012"/>
                  <a:pt x="1310740" y="2616551"/>
                  <a:pt x="1241543" y="2839026"/>
                </a:cubicBezTo>
                <a:lnTo>
                  <a:pt x="1190171" y="2979385"/>
                </a:lnTo>
                <a:lnTo>
                  <a:pt x="0" y="2979385"/>
                </a:lnTo>
                <a:lnTo>
                  <a:pt x="0" y="1289995"/>
                </a:lnTo>
                <a:lnTo>
                  <a:pt x="0" y="1202094"/>
                </a:lnTo>
                <a:lnTo>
                  <a:pt x="0" y="111419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 name="Freeform: Shape 10">
            <a:extLst>
              <a:ext uri="{FF2B5EF4-FFF2-40B4-BE49-F238E27FC236}">
                <a16:creationId xmlns:a16="http://schemas.microsoft.com/office/drawing/2014/main" id="{7353E8E2-8CFB-431C-BD56-BAAC65D3067A}"/>
              </a:ext>
            </a:extLst>
          </p:cNvPr>
          <p:cNvSpPr/>
          <p:nvPr userDrawn="1"/>
        </p:nvSpPr>
        <p:spPr>
          <a:xfrm>
            <a:off x="971465" y="1626054"/>
            <a:ext cx="2595621" cy="1176971"/>
          </a:xfrm>
          <a:custGeom>
            <a:avLst/>
            <a:gdLst>
              <a:gd name="connsiteX0" fmla="*/ 2135926 w 2978140"/>
              <a:gd name="connsiteY0" fmla="*/ 0 h 1350423"/>
              <a:gd name="connsiteX1" fmla="*/ 2840185 w 2978140"/>
              <a:gd name="connsiteY1" fmla="*/ 106474 h 1350423"/>
              <a:gd name="connsiteX2" fmla="*/ 2978140 w 2978140"/>
              <a:gd name="connsiteY2" fmla="*/ 156966 h 1350423"/>
              <a:gd name="connsiteX3" fmla="*/ 2978140 w 2978140"/>
              <a:gd name="connsiteY3" fmla="*/ 1350423 h 1350423"/>
              <a:gd name="connsiteX4" fmla="*/ 1290941 w 2978140"/>
              <a:gd name="connsiteY4" fmla="*/ 1350423 h 1350423"/>
              <a:gd name="connsiteX5" fmla="*/ 1204418 w 2978140"/>
              <a:gd name="connsiteY5" fmla="*/ 1350423 h 1350423"/>
              <a:gd name="connsiteX6" fmla="*/ 1116694 w 2978140"/>
              <a:gd name="connsiteY6" fmla="*/ 1350423 h 1350423"/>
              <a:gd name="connsiteX7" fmla="*/ 0 w 2978140"/>
              <a:gd name="connsiteY7" fmla="*/ 1350423 h 1350423"/>
              <a:gd name="connsiteX8" fmla="*/ 53471 w 2978140"/>
              <a:gd name="connsiteY8" fmla="*/ 1239426 h 1350423"/>
              <a:gd name="connsiteX9" fmla="*/ 2135926 w 2978140"/>
              <a:gd name="connsiteY9" fmla="*/ 0 h 135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140" h="1350423">
                <a:moveTo>
                  <a:pt x="2135926" y="0"/>
                </a:moveTo>
                <a:cubicBezTo>
                  <a:pt x="2381171" y="0"/>
                  <a:pt x="2617710" y="37277"/>
                  <a:pt x="2840185" y="106474"/>
                </a:cubicBezTo>
                <a:lnTo>
                  <a:pt x="2978140" y="156966"/>
                </a:lnTo>
                <a:lnTo>
                  <a:pt x="2978140" y="1350423"/>
                </a:lnTo>
                <a:lnTo>
                  <a:pt x="1290941" y="1350423"/>
                </a:lnTo>
                <a:lnTo>
                  <a:pt x="1204418" y="1350423"/>
                </a:lnTo>
                <a:lnTo>
                  <a:pt x="1116694" y="1350423"/>
                </a:lnTo>
                <a:lnTo>
                  <a:pt x="0" y="1350423"/>
                </a:lnTo>
                <a:lnTo>
                  <a:pt x="53471" y="1239426"/>
                </a:lnTo>
                <a:cubicBezTo>
                  <a:pt x="454516" y="501168"/>
                  <a:pt x="1236694" y="0"/>
                  <a:pt x="213592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 Placeholder 38">
            <a:extLst>
              <a:ext uri="{FF2B5EF4-FFF2-40B4-BE49-F238E27FC236}">
                <a16:creationId xmlns:a16="http://schemas.microsoft.com/office/drawing/2014/main" id="{C352F82D-BFCA-44DC-8185-2D011CA0378E}"/>
              </a:ext>
            </a:extLst>
          </p:cNvPr>
          <p:cNvSpPr>
            <a:spLocks noGrp="1"/>
          </p:cNvSpPr>
          <p:nvPr>
            <p:ph type="body" sz="quarter" idx="18" hasCustomPrompt="1"/>
          </p:nvPr>
        </p:nvSpPr>
        <p:spPr>
          <a:xfrm>
            <a:off x="2960202" y="2133997"/>
            <a:ext cx="421031" cy="369332"/>
          </a:xfrm>
        </p:spPr>
        <p:txBody>
          <a:bodyPr wrap="square" lIns="0" tIns="0" rIns="0" bIns="0">
            <a:spAutoFit/>
          </a:bodyPr>
          <a:lstStyle>
            <a:lvl1pPr marL="0" indent="0" algn="r">
              <a:lnSpc>
                <a:spcPct val="100000"/>
              </a:lnSpc>
              <a:buFontTx/>
              <a:buNone/>
              <a:defRPr sz="2400" b="1">
                <a:solidFill>
                  <a:schemeClr val="bg1"/>
                </a:solidFill>
              </a:defRPr>
            </a:lvl1pPr>
            <a:lvl4pPr marL="1371600" indent="0">
              <a:buFontTx/>
              <a:buNone/>
              <a:defRPr sz="1400">
                <a:solidFill>
                  <a:schemeClr val="accent5"/>
                </a:solidFill>
              </a:defRPr>
            </a:lvl4pPr>
            <a:lvl5pPr>
              <a:defRPr/>
            </a:lvl5pPr>
          </a:lstStyle>
          <a:p>
            <a:pPr lvl="0"/>
            <a:r>
              <a:rPr lang="en-US"/>
              <a:t>01</a:t>
            </a:r>
            <a:endParaRPr lang="en-GB"/>
          </a:p>
        </p:txBody>
      </p:sp>
      <p:sp>
        <p:nvSpPr>
          <p:cNvPr id="38" name="Text Placeholder 38">
            <a:extLst>
              <a:ext uri="{FF2B5EF4-FFF2-40B4-BE49-F238E27FC236}">
                <a16:creationId xmlns:a16="http://schemas.microsoft.com/office/drawing/2014/main" id="{1AFEE649-FD11-4725-B26D-DD194BB10661}"/>
              </a:ext>
            </a:extLst>
          </p:cNvPr>
          <p:cNvSpPr>
            <a:spLocks noGrp="1"/>
          </p:cNvSpPr>
          <p:nvPr>
            <p:ph type="body" sz="quarter" idx="19" hasCustomPrompt="1"/>
          </p:nvPr>
        </p:nvSpPr>
        <p:spPr>
          <a:xfrm>
            <a:off x="4094484" y="3843017"/>
            <a:ext cx="421031" cy="369332"/>
          </a:xfrm>
        </p:spPr>
        <p:txBody>
          <a:bodyPr wrap="square" lIns="0" tIns="0" rIns="0" bIns="0">
            <a:spAutoFit/>
          </a:bodyPr>
          <a:lstStyle>
            <a:lvl1pPr marL="0" indent="0" algn="ctr">
              <a:lnSpc>
                <a:spcPct val="100000"/>
              </a:lnSpc>
              <a:buFontTx/>
              <a:buNone/>
              <a:defRPr sz="2400" b="1">
                <a:solidFill>
                  <a:schemeClr val="bg1"/>
                </a:solidFill>
              </a:defRPr>
            </a:lvl1pPr>
            <a:lvl4pPr marL="1371600" indent="0">
              <a:buFontTx/>
              <a:buNone/>
              <a:defRPr sz="1400">
                <a:solidFill>
                  <a:schemeClr val="accent5"/>
                </a:solidFill>
              </a:defRPr>
            </a:lvl4pPr>
            <a:lvl5pPr>
              <a:defRPr/>
            </a:lvl5pPr>
          </a:lstStyle>
          <a:p>
            <a:pPr lvl="0"/>
            <a:r>
              <a:rPr lang="en-US"/>
              <a:t>02</a:t>
            </a:r>
            <a:endParaRPr lang="en-GB"/>
          </a:p>
        </p:txBody>
      </p:sp>
      <p:sp>
        <p:nvSpPr>
          <p:cNvPr id="42" name="Text Placeholder 38">
            <a:extLst>
              <a:ext uri="{FF2B5EF4-FFF2-40B4-BE49-F238E27FC236}">
                <a16:creationId xmlns:a16="http://schemas.microsoft.com/office/drawing/2014/main" id="{015B0538-B13E-460C-877A-E7A408045FDB}"/>
              </a:ext>
            </a:extLst>
          </p:cNvPr>
          <p:cNvSpPr>
            <a:spLocks noGrp="1"/>
          </p:cNvSpPr>
          <p:nvPr>
            <p:ph type="body" sz="quarter" idx="20" hasCustomPrompt="1"/>
          </p:nvPr>
        </p:nvSpPr>
        <p:spPr>
          <a:xfrm>
            <a:off x="2240864" y="4983210"/>
            <a:ext cx="421031" cy="369332"/>
          </a:xfrm>
        </p:spPr>
        <p:txBody>
          <a:bodyPr wrap="square" lIns="0" tIns="0" rIns="0" bIns="0">
            <a:spAutoFit/>
          </a:bodyPr>
          <a:lstStyle>
            <a:lvl1pPr marL="0" indent="0" algn="ctr">
              <a:lnSpc>
                <a:spcPct val="100000"/>
              </a:lnSpc>
              <a:buFontTx/>
              <a:buNone/>
              <a:defRPr sz="2400" b="1">
                <a:solidFill>
                  <a:schemeClr val="bg1"/>
                </a:solidFill>
              </a:defRPr>
            </a:lvl1pPr>
            <a:lvl4pPr marL="1371600" indent="0">
              <a:buFontTx/>
              <a:buNone/>
              <a:defRPr sz="1400">
                <a:solidFill>
                  <a:schemeClr val="accent5"/>
                </a:solidFill>
              </a:defRPr>
            </a:lvl4pPr>
            <a:lvl5pPr>
              <a:defRPr/>
            </a:lvl5pPr>
          </a:lstStyle>
          <a:p>
            <a:pPr lvl="0"/>
            <a:r>
              <a:rPr lang="en-US"/>
              <a:t>03</a:t>
            </a:r>
            <a:endParaRPr lang="en-GB"/>
          </a:p>
        </p:txBody>
      </p:sp>
      <p:sp>
        <p:nvSpPr>
          <p:cNvPr id="43" name="Text Placeholder 38">
            <a:extLst>
              <a:ext uri="{FF2B5EF4-FFF2-40B4-BE49-F238E27FC236}">
                <a16:creationId xmlns:a16="http://schemas.microsoft.com/office/drawing/2014/main" id="{31172E74-27D6-422B-A9C9-62CF0E28D82A}"/>
              </a:ext>
            </a:extLst>
          </p:cNvPr>
          <p:cNvSpPr>
            <a:spLocks noGrp="1"/>
          </p:cNvSpPr>
          <p:nvPr>
            <p:ph type="body" sz="quarter" idx="21" hasCustomPrompt="1"/>
          </p:nvPr>
        </p:nvSpPr>
        <p:spPr>
          <a:xfrm>
            <a:off x="1164004" y="3059668"/>
            <a:ext cx="421031" cy="369332"/>
          </a:xfrm>
        </p:spPr>
        <p:txBody>
          <a:bodyPr wrap="square" lIns="0" tIns="0" rIns="0" bIns="0">
            <a:spAutoFit/>
          </a:bodyPr>
          <a:lstStyle>
            <a:lvl1pPr marL="0" indent="0" algn="ctr">
              <a:lnSpc>
                <a:spcPct val="100000"/>
              </a:lnSpc>
              <a:buFontTx/>
              <a:buNone/>
              <a:defRPr sz="2400" b="1">
                <a:solidFill>
                  <a:schemeClr val="bg1"/>
                </a:solidFill>
              </a:defRPr>
            </a:lvl1pPr>
            <a:lvl4pPr marL="1371600" indent="0">
              <a:buFontTx/>
              <a:buNone/>
              <a:defRPr sz="1400">
                <a:solidFill>
                  <a:schemeClr val="accent5"/>
                </a:solidFill>
              </a:defRPr>
            </a:lvl4pPr>
            <a:lvl5pPr>
              <a:defRPr/>
            </a:lvl5pPr>
          </a:lstStyle>
          <a:p>
            <a:pPr lvl="0"/>
            <a:r>
              <a:rPr lang="en-US"/>
              <a:t>04</a:t>
            </a:r>
            <a:endParaRPr lang="en-GB"/>
          </a:p>
        </p:txBody>
      </p:sp>
      <p:sp>
        <p:nvSpPr>
          <p:cNvPr id="18" name="Text Placeholder 38">
            <a:extLst>
              <a:ext uri="{FF2B5EF4-FFF2-40B4-BE49-F238E27FC236}">
                <a16:creationId xmlns:a16="http://schemas.microsoft.com/office/drawing/2014/main" id="{D28E0DAD-1298-4306-9286-A0A80E4CE307}"/>
              </a:ext>
            </a:extLst>
          </p:cNvPr>
          <p:cNvSpPr>
            <a:spLocks noGrp="1"/>
          </p:cNvSpPr>
          <p:nvPr>
            <p:ph type="body" sz="quarter" idx="22" hasCustomPrompt="1"/>
          </p:nvPr>
        </p:nvSpPr>
        <p:spPr>
          <a:xfrm>
            <a:off x="6069026" y="1841849"/>
            <a:ext cx="350106" cy="369332"/>
          </a:xfrm>
        </p:spPr>
        <p:txBody>
          <a:bodyPr wrap="square" lIns="0" tIns="0" rIns="0" bIns="0">
            <a:spAutoFit/>
          </a:bodyPr>
          <a:lstStyle>
            <a:lvl1pPr marL="0" indent="0" algn="l">
              <a:lnSpc>
                <a:spcPct val="100000"/>
              </a:lnSpc>
              <a:buFontTx/>
              <a:buNone/>
              <a:defRPr sz="2400" b="1">
                <a:solidFill>
                  <a:schemeClr val="accent1"/>
                </a:solidFill>
              </a:defRPr>
            </a:lvl1pPr>
            <a:lvl4pPr marL="1371600" indent="0">
              <a:buFontTx/>
              <a:buNone/>
              <a:defRPr sz="1400">
                <a:solidFill>
                  <a:schemeClr val="accent5"/>
                </a:solidFill>
              </a:defRPr>
            </a:lvl4pPr>
            <a:lvl5pPr>
              <a:defRPr/>
            </a:lvl5pPr>
          </a:lstStyle>
          <a:p>
            <a:pPr lvl="0"/>
            <a:r>
              <a:rPr lang="en-US"/>
              <a:t>01</a:t>
            </a:r>
            <a:endParaRPr lang="en-GB"/>
          </a:p>
        </p:txBody>
      </p:sp>
      <p:sp>
        <p:nvSpPr>
          <p:cNvPr id="19" name="Text Placeholder 38">
            <a:extLst>
              <a:ext uri="{FF2B5EF4-FFF2-40B4-BE49-F238E27FC236}">
                <a16:creationId xmlns:a16="http://schemas.microsoft.com/office/drawing/2014/main" id="{C7C0EF44-9C7D-4FDD-A19E-5996C4208768}"/>
              </a:ext>
            </a:extLst>
          </p:cNvPr>
          <p:cNvSpPr>
            <a:spLocks noGrp="1"/>
          </p:cNvSpPr>
          <p:nvPr>
            <p:ph type="body" sz="quarter" idx="23" hasCustomPrompt="1"/>
          </p:nvPr>
        </p:nvSpPr>
        <p:spPr>
          <a:xfrm>
            <a:off x="6069025" y="2294893"/>
            <a:ext cx="2113080" cy="184666"/>
          </a:xfrm>
        </p:spPr>
        <p:txBody>
          <a:bodyPr wrap="square" lIns="0" tIns="0" rIns="0" bIns="0">
            <a:spAutoFit/>
          </a:bodyPr>
          <a:lstStyle>
            <a:lvl1pPr marL="0" indent="0" algn="l">
              <a:lnSpc>
                <a:spcPct val="100000"/>
              </a:lnSpc>
              <a:buFontTx/>
              <a:buNone/>
              <a:defRPr sz="1200" b="1">
                <a:solidFill>
                  <a:schemeClr val="accent1"/>
                </a:solidFill>
              </a:defRPr>
            </a:lvl1pPr>
            <a:lvl4pPr marL="1371600" indent="0">
              <a:buFontTx/>
              <a:buNone/>
              <a:defRPr sz="1400">
                <a:solidFill>
                  <a:schemeClr val="accent5"/>
                </a:solidFill>
              </a:defRPr>
            </a:lvl4pPr>
            <a:lvl5pPr>
              <a:defRPr/>
            </a:lvl5pPr>
          </a:lstStyle>
          <a:p>
            <a:pPr lvl="0"/>
            <a:r>
              <a:rPr lang="en-US"/>
              <a:t>Heading</a:t>
            </a:r>
            <a:endParaRPr lang="en-GB"/>
          </a:p>
        </p:txBody>
      </p:sp>
      <p:sp>
        <p:nvSpPr>
          <p:cNvPr id="20" name="Text Placeholder 38">
            <a:extLst>
              <a:ext uri="{FF2B5EF4-FFF2-40B4-BE49-F238E27FC236}">
                <a16:creationId xmlns:a16="http://schemas.microsoft.com/office/drawing/2014/main" id="{B8227C02-7722-4494-BAC4-60012DD3D33F}"/>
              </a:ext>
            </a:extLst>
          </p:cNvPr>
          <p:cNvSpPr>
            <a:spLocks noGrp="1"/>
          </p:cNvSpPr>
          <p:nvPr>
            <p:ph type="body" sz="quarter" idx="24" hasCustomPrompt="1"/>
          </p:nvPr>
        </p:nvSpPr>
        <p:spPr>
          <a:xfrm>
            <a:off x="6069025" y="2568064"/>
            <a:ext cx="2113080" cy="184666"/>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27" name="Text Placeholder 38">
            <a:extLst>
              <a:ext uri="{FF2B5EF4-FFF2-40B4-BE49-F238E27FC236}">
                <a16:creationId xmlns:a16="http://schemas.microsoft.com/office/drawing/2014/main" id="{67438B38-CE01-4C57-8BA5-A7E9EFDA32D6}"/>
              </a:ext>
            </a:extLst>
          </p:cNvPr>
          <p:cNvSpPr>
            <a:spLocks noGrp="1"/>
          </p:cNvSpPr>
          <p:nvPr>
            <p:ph type="body" sz="quarter" idx="25" hasCustomPrompt="1"/>
          </p:nvPr>
        </p:nvSpPr>
        <p:spPr>
          <a:xfrm>
            <a:off x="9029770" y="1841849"/>
            <a:ext cx="350106" cy="369332"/>
          </a:xfrm>
        </p:spPr>
        <p:txBody>
          <a:bodyPr wrap="square" lIns="0" tIns="0" rIns="0" bIns="0">
            <a:spAutoFit/>
          </a:bodyPr>
          <a:lstStyle>
            <a:lvl1pPr marL="0" indent="0" algn="l">
              <a:lnSpc>
                <a:spcPct val="100000"/>
              </a:lnSpc>
              <a:buFontTx/>
              <a:buNone/>
              <a:defRPr sz="2400" b="1">
                <a:solidFill>
                  <a:schemeClr val="accent2"/>
                </a:solidFill>
              </a:defRPr>
            </a:lvl1pPr>
            <a:lvl4pPr marL="1371600" indent="0">
              <a:buFontTx/>
              <a:buNone/>
              <a:defRPr sz="1400">
                <a:solidFill>
                  <a:schemeClr val="accent5"/>
                </a:solidFill>
              </a:defRPr>
            </a:lvl4pPr>
            <a:lvl5pPr>
              <a:defRPr/>
            </a:lvl5pPr>
          </a:lstStyle>
          <a:p>
            <a:pPr lvl="0"/>
            <a:r>
              <a:rPr lang="en-US"/>
              <a:t>02</a:t>
            </a:r>
            <a:endParaRPr lang="en-GB"/>
          </a:p>
        </p:txBody>
      </p:sp>
      <p:sp>
        <p:nvSpPr>
          <p:cNvPr id="29" name="Text Placeholder 38">
            <a:extLst>
              <a:ext uri="{FF2B5EF4-FFF2-40B4-BE49-F238E27FC236}">
                <a16:creationId xmlns:a16="http://schemas.microsoft.com/office/drawing/2014/main" id="{A0013B87-E65C-4511-BE43-D2AA9E7931B5}"/>
              </a:ext>
            </a:extLst>
          </p:cNvPr>
          <p:cNvSpPr>
            <a:spLocks noGrp="1"/>
          </p:cNvSpPr>
          <p:nvPr>
            <p:ph type="body" sz="quarter" idx="26" hasCustomPrompt="1"/>
          </p:nvPr>
        </p:nvSpPr>
        <p:spPr>
          <a:xfrm>
            <a:off x="9029769" y="2294893"/>
            <a:ext cx="2113080" cy="184666"/>
          </a:xfrm>
        </p:spPr>
        <p:txBody>
          <a:bodyPr wrap="square" lIns="0" tIns="0" rIns="0" bIns="0">
            <a:spAutoFit/>
          </a:bodyPr>
          <a:lstStyle>
            <a:lvl1pPr marL="0" indent="0" algn="l">
              <a:lnSpc>
                <a:spcPct val="100000"/>
              </a:lnSpc>
              <a:buFontTx/>
              <a:buNone/>
              <a:defRPr sz="1200" b="1">
                <a:solidFill>
                  <a:schemeClr val="accent2"/>
                </a:solidFill>
              </a:defRPr>
            </a:lvl1pPr>
            <a:lvl4pPr marL="1371600" indent="0">
              <a:buFontTx/>
              <a:buNone/>
              <a:defRPr sz="1400">
                <a:solidFill>
                  <a:schemeClr val="accent5"/>
                </a:solidFill>
              </a:defRPr>
            </a:lvl4pPr>
            <a:lvl5pPr>
              <a:defRPr/>
            </a:lvl5pPr>
          </a:lstStyle>
          <a:p>
            <a:pPr lvl="0"/>
            <a:r>
              <a:rPr lang="en-US"/>
              <a:t>Heading</a:t>
            </a:r>
            <a:endParaRPr lang="en-GB"/>
          </a:p>
        </p:txBody>
      </p:sp>
      <p:sp>
        <p:nvSpPr>
          <p:cNvPr id="30" name="Text Placeholder 38">
            <a:extLst>
              <a:ext uri="{FF2B5EF4-FFF2-40B4-BE49-F238E27FC236}">
                <a16:creationId xmlns:a16="http://schemas.microsoft.com/office/drawing/2014/main" id="{3C23197C-7FD7-4EEB-991A-EC04C173EC41}"/>
              </a:ext>
            </a:extLst>
          </p:cNvPr>
          <p:cNvSpPr>
            <a:spLocks noGrp="1"/>
          </p:cNvSpPr>
          <p:nvPr>
            <p:ph type="body" sz="quarter" idx="27" hasCustomPrompt="1"/>
          </p:nvPr>
        </p:nvSpPr>
        <p:spPr>
          <a:xfrm>
            <a:off x="9029769" y="2568064"/>
            <a:ext cx="2113080" cy="184666"/>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31" name="Text Placeholder 38">
            <a:extLst>
              <a:ext uri="{FF2B5EF4-FFF2-40B4-BE49-F238E27FC236}">
                <a16:creationId xmlns:a16="http://schemas.microsoft.com/office/drawing/2014/main" id="{76C0E869-AD9C-4422-946E-DCD11C7C321D}"/>
              </a:ext>
            </a:extLst>
          </p:cNvPr>
          <p:cNvSpPr>
            <a:spLocks noGrp="1"/>
          </p:cNvSpPr>
          <p:nvPr>
            <p:ph type="body" sz="quarter" idx="28" hasCustomPrompt="1"/>
          </p:nvPr>
        </p:nvSpPr>
        <p:spPr>
          <a:xfrm>
            <a:off x="6069026" y="3969961"/>
            <a:ext cx="350106" cy="369332"/>
          </a:xfrm>
        </p:spPr>
        <p:txBody>
          <a:bodyPr wrap="square" lIns="0" tIns="0" rIns="0" bIns="0">
            <a:spAutoFit/>
          </a:bodyPr>
          <a:lstStyle>
            <a:lvl1pPr marL="0" indent="0" algn="l">
              <a:lnSpc>
                <a:spcPct val="100000"/>
              </a:lnSpc>
              <a:buFontTx/>
              <a:buNone/>
              <a:defRPr sz="2400" b="1">
                <a:solidFill>
                  <a:schemeClr val="accent3"/>
                </a:solidFill>
              </a:defRPr>
            </a:lvl1pPr>
            <a:lvl4pPr marL="1371600" indent="0">
              <a:buFontTx/>
              <a:buNone/>
              <a:defRPr sz="1400">
                <a:solidFill>
                  <a:schemeClr val="accent5"/>
                </a:solidFill>
              </a:defRPr>
            </a:lvl4pPr>
            <a:lvl5pPr>
              <a:defRPr/>
            </a:lvl5pPr>
          </a:lstStyle>
          <a:p>
            <a:pPr lvl="0"/>
            <a:r>
              <a:rPr lang="en-US"/>
              <a:t>03</a:t>
            </a:r>
            <a:endParaRPr lang="en-GB"/>
          </a:p>
        </p:txBody>
      </p:sp>
      <p:sp>
        <p:nvSpPr>
          <p:cNvPr id="32" name="Text Placeholder 38">
            <a:extLst>
              <a:ext uri="{FF2B5EF4-FFF2-40B4-BE49-F238E27FC236}">
                <a16:creationId xmlns:a16="http://schemas.microsoft.com/office/drawing/2014/main" id="{C361F4D2-47E1-48D6-B445-3737FF5F3204}"/>
              </a:ext>
            </a:extLst>
          </p:cNvPr>
          <p:cNvSpPr>
            <a:spLocks noGrp="1"/>
          </p:cNvSpPr>
          <p:nvPr>
            <p:ph type="body" sz="quarter" idx="29" hasCustomPrompt="1"/>
          </p:nvPr>
        </p:nvSpPr>
        <p:spPr>
          <a:xfrm>
            <a:off x="6069025" y="4423005"/>
            <a:ext cx="2113080" cy="184666"/>
          </a:xfrm>
        </p:spPr>
        <p:txBody>
          <a:bodyPr wrap="square" lIns="0" tIns="0" rIns="0" bIns="0">
            <a:spAutoFit/>
          </a:bodyPr>
          <a:lstStyle>
            <a:lvl1pPr marL="0" indent="0" algn="l">
              <a:lnSpc>
                <a:spcPct val="100000"/>
              </a:lnSpc>
              <a:buFontTx/>
              <a:buNone/>
              <a:defRPr sz="1200" b="1">
                <a:solidFill>
                  <a:schemeClr val="accent3"/>
                </a:solidFill>
              </a:defRPr>
            </a:lvl1pPr>
            <a:lvl4pPr marL="1371600" indent="0">
              <a:buFontTx/>
              <a:buNone/>
              <a:defRPr sz="1400">
                <a:solidFill>
                  <a:schemeClr val="accent5"/>
                </a:solidFill>
              </a:defRPr>
            </a:lvl4pPr>
            <a:lvl5pPr>
              <a:defRPr/>
            </a:lvl5pPr>
          </a:lstStyle>
          <a:p>
            <a:pPr lvl="0"/>
            <a:r>
              <a:rPr lang="en-US"/>
              <a:t>Heading</a:t>
            </a:r>
            <a:endParaRPr lang="en-GB"/>
          </a:p>
        </p:txBody>
      </p:sp>
      <p:sp>
        <p:nvSpPr>
          <p:cNvPr id="33" name="Text Placeholder 38">
            <a:extLst>
              <a:ext uri="{FF2B5EF4-FFF2-40B4-BE49-F238E27FC236}">
                <a16:creationId xmlns:a16="http://schemas.microsoft.com/office/drawing/2014/main" id="{439E8FED-EA0C-491E-91C0-401EC05E66B0}"/>
              </a:ext>
            </a:extLst>
          </p:cNvPr>
          <p:cNvSpPr>
            <a:spLocks noGrp="1"/>
          </p:cNvSpPr>
          <p:nvPr>
            <p:ph type="body" sz="quarter" idx="30" hasCustomPrompt="1"/>
          </p:nvPr>
        </p:nvSpPr>
        <p:spPr>
          <a:xfrm>
            <a:off x="6069025" y="4696176"/>
            <a:ext cx="2113080" cy="184666"/>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34" name="Text Placeholder 38">
            <a:extLst>
              <a:ext uri="{FF2B5EF4-FFF2-40B4-BE49-F238E27FC236}">
                <a16:creationId xmlns:a16="http://schemas.microsoft.com/office/drawing/2014/main" id="{7BBA5CA7-3A7C-4EE3-AC08-E0F827199D49}"/>
              </a:ext>
            </a:extLst>
          </p:cNvPr>
          <p:cNvSpPr>
            <a:spLocks noGrp="1"/>
          </p:cNvSpPr>
          <p:nvPr>
            <p:ph type="body" sz="quarter" idx="31" hasCustomPrompt="1"/>
          </p:nvPr>
        </p:nvSpPr>
        <p:spPr>
          <a:xfrm>
            <a:off x="9029770" y="3969961"/>
            <a:ext cx="350106" cy="369332"/>
          </a:xfrm>
        </p:spPr>
        <p:txBody>
          <a:bodyPr wrap="square" lIns="0" tIns="0" rIns="0" bIns="0">
            <a:spAutoFit/>
          </a:bodyPr>
          <a:lstStyle>
            <a:lvl1pPr marL="0" indent="0" algn="l">
              <a:lnSpc>
                <a:spcPct val="100000"/>
              </a:lnSpc>
              <a:buFontTx/>
              <a:buNone/>
              <a:defRPr sz="2400" b="1">
                <a:solidFill>
                  <a:schemeClr val="accent4"/>
                </a:solidFill>
              </a:defRPr>
            </a:lvl1pPr>
            <a:lvl4pPr marL="1371600" indent="0">
              <a:buFontTx/>
              <a:buNone/>
              <a:defRPr sz="1400">
                <a:solidFill>
                  <a:schemeClr val="accent5"/>
                </a:solidFill>
              </a:defRPr>
            </a:lvl4pPr>
            <a:lvl5pPr>
              <a:defRPr/>
            </a:lvl5pPr>
          </a:lstStyle>
          <a:p>
            <a:pPr lvl="0"/>
            <a:r>
              <a:rPr lang="en-US"/>
              <a:t>04</a:t>
            </a:r>
            <a:endParaRPr lang="en-GB"/>
          </a:p>
        </p:txBody>
      </p:sp>
      <p:sp>
        <p:nvSpPr>
          <p:cNvPr id="35" name="Text Placeholder 38">
            <a:extLst>
              <a:ext uri="{FF2B5EF4-FFF2-40B4-BE49-F238E27FC236}">
                <a16:creationId xmlns:a16="http://schemas.microsoft.com/office/drawing/2014/main" id="{8865AC8F-3846-4667-B26B-3623AFFECB1B}"/>
              </a:ext>
            </a:extLst>
          </p:cNvPr>
          <p:cNvSpPr>
            <a:spLocks noGrp="1"/>
          </p:cNvSpPr>
          <p:nvPr>
            <p:ph type="body" sz="quarter" idx="32" hasCustomPrompt="1"/>
          </p:nvPr>
        </p:nvSpPr>
        <p:spPr>
          <a:xfrm>
            <a:off x="9029769" y="4423005"/>
            <a:ext cx="2113080" cy="184666"/>
          </a:xfrm>
        </p:spPr>
        <p:txBody>
          <a:bodyPr wrap="square" lIns="0" tIns="0" rIns="0" bIns="0">
            <a:spAutoFit/>
          </a:bodyPr>
          <a:lstStyle>
            <a:lvl1pPr marL="0" indent="0" algn="l">
              <a:lnSpc>
                <a:spcPct val="100000"/>
              </a:lnSpc>
              <a:buFontTx/>
              <a:buNone/>
              <a:defRPr sz="1200" b="1">
                <a:solidFill>
                  <a:schemeClr val="accent4"/>
                </a:solidFill>
              </a:defRPr>
            </a:lvl1pPr>
            <a:lvl4pPr marL="1371600" indent="0">
              <a:buFontTx/>
              <a:buNone/>
              <a:defRPr sz="1400">
                <a:solidFill>
                  <a:schemeClr val="accent5"/>
                </a:solidFill>
              </a:defRPr>
            </a:lvl4pPr>
            <a:lvl5pPr>
              <a:defRPr/>
            </a:lvl5pPr>
          </a:lstStyle>
          <a:p>
            <a:pPr lvl="0"/>
            <a:r>
              <a:rPr lang="en-US"/>
              <a:t>Heading</a:t>
            </a:r>
            <a:endParaRPr lang="en-GB"/>
          </a:p>
        </p:txBody>
      </p:sp>
      <p:sp>
        <p:nvSpPr>
          <p:cNvPr id="36" name="Text Placeholder 38">
            <a:extLst>
              <a:ext uri="{FF2B5EF4-FFF2-40B4-BE49-F238E27FC236}">
                <a16:creationId xmlns:a16="http://schemas.microsoft.com/office/drawing/2014/main" id="{2946C143-BE62-43DC-B5D0-FF05453CFE24}"/>
              </a:ext>
            </a:extLst>
          </p:cNvPr>
          <p:cNvSpPr>
            <a:spLocks noGrp="1"/>
          </p:cNvSpPr>
          <p:nvPr>
            <p:ph type="body" sz="quarter" idx="33" hasCustomPrompt="1"/>
          </p:nvPr>
        </p:nvSpPr>
        <p:spPr>
          <a:xfrm>
            <a:off x="9029769" y="4696176"/>
            <a:ext cx="2113080" cy="184666"/>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Tree>
    <p:extLst>
      <p:ext uri="{BB962C8B-B14F-4D97-AF65-F5344CB8AC3E}">
        <p14:creationId xmlns:p14="http://schemas.microsoft.com/office/powerpoint/2010/main" val="339286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ncept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
        <p:nvSpPr>
          <p:cNvPr id="39" name="Google Shape;983;p48">
            <a:extLst>
              <a:ext uri="{FF2B5EF4-FFF2-40B4-BE49-F238E27FC236}">
                <a16:creationId xmlns:a16="http://schemas.microsoft.com/office/drawing/2014/main" id="{56AD0620-4D3A-4AF4-A527-B792869C311B}"/>
              </a:ext>
            </a:extLst>
          </p:cNvPr>
          <p:cNvSpPr/>
          <p:nvPr/>
        </p:nvSpPr>
        <p:spPr>
          <a:xfrm>
            <a:off x="4311122" y="1461704"/>
            <a:ext cx="1739306" cy="1556611"/>
          </a:xfrm>
          <a:custGeom>
            <a:avLst/>
            <a:gdLst/>
            <a:ahLst/>
            <a:cxnLst/>
            <a:rect l="l" t="t" r="r" b="b"/>
            <a:pathLst>
              <a:path w="21537" h="21535" extrusionOk="0">
                <a:moveTo>
                  <a:pt x="20269" y="22"/>
                </a:moveTo>
                <a:cubicBezTo>
                  <a:pt x="20667" y="-65"/>
                  <a:pt x="21075" y="107"/>
                  <a:pt x="21322" y="466"/>
                </a:cubicBezTo>
                <a:cubicBezTo>
                  <a:pt x="21492" y="714"/>
                  <a:pt x="21566" y="1028"/>
                  <a:pt x="21527" y="1338"/>
                </a:cubicBezTo>
                <a:lnTo>
                  <a:pt x="21527" y="12909"/>
                </a:lnTo>
                <a:lnTo>
                  <a:pt x="10833" y="21535"/>
                </a:lnTo>
                <a:lnTo>
                  <a:pt x="764" y="18139"/>
                </a:lnTo>
                <a:cubicBezTo>
                  <a:pt x="485" y="18074"/>
                  <a:pt x="246" y="17874"/>
                  <a:pt x="112" y="17592"/>
                </a:cubicBezTo>
                <a:cubicBezTo>
                  <a:pt x="-12" y="17331"/>
                  <a:pt x="-34" y="17024"/>
                  <a:pt x="52" y="16744"/>
                </a:cubicBezTo>
                <a:cubicBezTo>
                  <a:pt x="1773" y="12106"/>
                  <a:pt x="4604" y="8088"/>
                  <a:pt x="8236" y="5131"/>
                </a:cubicBezTo>
                <a:cubicBezTo>
                  <a:pt x="11766" y="2257"/>
                  <a:pt x="15921" y="493"/>
                  <a:pt x="20269" y="22"/>
                </a:cubicBezTo>
                <a:close/>
              </a:path>
            </a:pathLst>
          </a:custGeom>
          <a:solidFill>
            <a:schemeClr val="accent5"/>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800"/>
              <a:buFont typeface="Helvetica Neue Light"/>
              <a:buNone/>
            </a:pPr>
            <a:endParaRPr sz="800" b="0" i="0" u="none" strike="noStrike" cap="none">
              <a:solidFill>
                <a:srgbClr val="252D30"/>
              </a:solidFill>
              <a:latin typeface="Arial"/>
              <a:ea typeface="Arial"/>
              <a:cs typeface="Arial"/>
              <a:sym typeface="Arial"/>
            </a:endParaRPr>
          </a:p>
        </p:txBody>
      </p:sp>
      <p:sp>
        <p:nvSpPr>
          <p:cNvPr id="40" name="Google Shape;984;p48">
            <a:extLst>
              <a:ext uri="{FF2B5EF4-FFF2-40B4-BE49-F238E27FC236}">
                <a16:creationId xmlns:a16="http://schemas.microsoft.com/office/drawing/2014/main" id="{F021B466-877C-4B98-994E-AF15DE66CB87}"/>
              </a:ext>
            </a:extLst>
          </p:cNvPr>
          <p:cNvSpPr/>
          <p:nvPr/>
        </p:nvSpPr>
        <p:spPr>
          <a:xfrm>
            <a:off x="6139046" y="1460611"/>
            <a:ext cx="1738058" cy="1558795"/>
          </a:xfrm>
          <a:custGeom>
            <a:avLst/>
            <a:gdLst/>
            <a:ahLst/>
            <a:cxnLst/>
            <a:rect l="l" t="t" r="r" b="b"/>
            <a:pathLst>
              <a:path w="21537" h="21535" extrusionOk="0">
                <a:moveTo>
                  <a:pt x="1268" y="22"/>
                </a:moveTo>
                <a:cubicBezTo>
                  <a:pt x="870" y="-65"/>
                  <a:pt x="462" y="107"/>
                  <a:pt x="215" y="466"/>
                </a:cubicBezTo>
                <a:cubicBezTo>
                  <a:pt x="45" y="714"/>
                  <a:pt x="-29" y="1028"/>
                  <a:pt x="10" y="1338"/>
                </a:cubicBezTo>
                <a:lnTo>
                  <a:pt x="10" y="12909"/>
                </a:lnTo>
                <a:lnTo>
                  <a:pt x="10704" y="21535"/>
                </a:lnTo>
                <a:lnTo>
                  <a:pt x="20773" y="18139"/>
                </a:lnTo>
                <a:cubicBezTo>
                  <a:pt x="21052" y="18074"/>
                  <a:pt x="21291" y="17874"/>
                  <a:pt x="21425" y="17592"/>
                </a:cubicBezTo>
                <a:cubicBezTo>
                  <a:pt x="21549" y="17331"/>
                  <a:pt x="21571" y="17024"/>
                  <a:pt x="21485" y="16744"/>
                </a:cubicBezTo>
                <a:cubicBezTo>
                  <a:pt x="19764" y="12106"/>
                  <a:pt x="16933" y="8088"/>
                  <a:pt x="13301" y="5131"/>
                </a:cubicBezTo>
                <a:cubicBezTo>
                  <a:pt x="9771" y="2257"/>
                  <a:pt x="5616" y="493"/>
                  <a:pt x="1268" y="22"/>
                </a:cubicBezTo>
                <a:close/>
              </a:path>
            </a:pathLst>
          </a:custGeom>
          <a:solidFill>
            <a:schemeClr val="accent1"/>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800"/>
              <a:buFont typeface="Helvetica Neue Light"/>
              <a:buNone/>
            </a:pPr>
            <a:endParaRPr sz="800" b="0" i="0" u="none" strike="noStrike" cap="none">
              <a:solidFill>
                <a:srgbClr val="252D30"/>
              </a:solidFill>
              <a:latin typeface="Arial"/>
              <a:ea typeface="Arial"/>
              <a:cs typeface="Arial"/>
              <a:sym typeface="Arial"/>
            </a:endParaRPr>
          </a:p>
        </p:txBody>
      </p:sp>
      <p:sp>
        <p:nvSpPr>
          <p:cNvPr id="41" name="Google Shape;985;p48">
            <a:extLst>
              <a:ext uri="{FF2B5EF4-FFF2-40B4-BE49-F238E27FC236}">
                <a16:creationId xmlns:a16="http://schemas.microsoft.com/office/drawing/2014/main" id="{4CB623B3-5BBD-49FB-8956-C30C10ABD5A5}"/>
              </a:ext>
            </a:extLst>
          </p:cNvPr>
          <p:cNvSpPr/>
          <p:nvPr/>
        </p:nvSpPr>
        <p:spPr>
          <a:xfrm>
            <a:off x="4179371" y="2877319"/>
            <a:ext cx="1291049" cy="2015461"/>
          </a:xfrm>
          <a:custGeom>
            <a:avLst/>
            <a:gdLst/>
            <a:ahLst/>
            <a:cxnLst/>
            <a:rect l="l" t="t" r="r" b="b"/>
            <a:pathLst>
              <a:path w="21141" h="21525" extrusionOk="0">
                <a:moveTo>
                  <a:pt x="15783" y="2999"/>
                </a:moveTo>
                <a:lnTo>
                  <a:pt x="2517" y="69"/>
                </a:lnTo>
                <a:cubicBezTo>
                  <a:pt x="2166" y="-36"/>
                  <a:pt x="1758" y="-20"/>
                  <a:pt x="1428" y="110"/>
                </a:cubicBezTo>
                <a:cubicBezTo>
                  <a:pt x="1175" y="211"/>
                  <a:pt x="991" y="371"/>
                  <a:pt x="915" y="558"/>
                </a:cubicBezTo>
                <a:cubicBezTo>
                  <a:pt x="-459" y="4227"/>
                  <a:pt x="-283" y="8070"/>
                  <a:pt x="1424" y="11678"/>
                </a:cubicBezTo>
                <a:cubicBezTo>
                  <a:pt x="3187" y="15403"/>
                  <a:pt x="6510" y="18732"/>
                  <a:pt x="11019" y="21291"/>
                </a:cubicBezTo>
                <a:cubicBezTo>
                  <a:pt x="11327" y="21483"/>
                  <a:pt x="11761" y="21564"/>
                  <a:pt x="12179" y="21506"/>
                </a:cubicBezTo>
                <a:cubicBezTo>
                  <a:pt x="12481" y="21464"/>
                  <a:pt x="12749" y="21352"/>
                  <a:pt x="12933" y="21191"/>
                </a:cubicBezTo>
                <a:lnTo>
                  <a:pt x="21141" y="13551"/>
                </a:lnTo>
                <a:lnTo>
                  <a:pt x="15783" y="2999"/>
                </a:lnTo>
                <a:close/>
              </a:path>
            </a:pathLst>
          </a:custGeom>
          <a:solidFill>
            <a:schemeClr val="accent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800"/>
              <a:buFont typeface="Helvetica Neue Light"/>
              <a:buNone/>
            </a:pPr>
            <a:endParaRPr sz="800" b="0" i="0" u="none" strike="noStrike" cap="none">
              <a:solidFill>
                <a:srgbClr val="252D30"/>
              </a:solidFill>
              <a:latin typeface="Arial"/>
              <a:ea typeface="Arial"/>
              <a:cs typeface="Arial"/>
              <a:sym typeface="Arial"/>
            </a:endParaRPr>
          </a:p>
        </p:txBody>
      </p:sp>
      <p:sp>
        <p:nvSpPr>
          <p:cNvPr id="44" name="Google Shape;986;p48">
            <a:extLst>
              <a:ext uri="{FF2B5EF4-FFF2-40B4-BE49-F238E27FC236}">
                <a16:creationId xmlns:a16="http://schemas.microsoft.com/office/drawing/2014/main" id="{CC6D128F-519C-476D-8B07-1632947AE4E2}"/>
              </a:ext>
            </a:extLst>
          </p:cNvPr>
          <p:cNvSpPr/>
          <p:nvPr/>
        </p:nvSpPr>
        <p:spPr>
          <a:xfrm>
            <a:off x="6718828" y="2875730"/>
            <a:ext cx="1293801" cy="2018640"/>
          </a:xfrm>
          <a:custGeom>
            <a:avLst/>
            <a:gdLst/>
            <a:ahLst/>
            <a:cxnLst/>
            <a:rect l="l" t="t" r="r" b="b"/>
            <a:pathLst>
              <a:path w="21141" h="21525" extrusionOk="0">
                <a:moveTo>
                  <a:pt x="5358" y="2999"/>
                </a:moveTo>
                <a:lnTo>
                  <a:pt x="18624" y="69"/>
                </a:lnTo>
                <a:cubicBezTo>
                  <a:pt x="18975" y="-36"/>
                  <a:pt x="19383" y="-20"/>
                  <a:pt x="19713" y="110"/>
                </a:cubicBezTo>
                <a:cubicBezTo>
                  <a:pt x="19966" y="211"/>
                  <a:pt x="20150" y="371"/>
                  <a:pt x="20226" y="558"/>
                </a:cubicBezTo>
                <a:cubicBezTo>
                  <a:pt x="21600" y="4227"/>
                  <a:pt x="21424" y="8070"/>
                  <a:pt x="19717" y="11678"/>
                </a:cubicBezTo>
                <a:cubicBezTo>
                  <a:pt x="17954" y="15403"/>
                  <a:pt x="14631" y="18732"/>
                  <a:pt x="10122" y="21291"/>
                </a:cubicBezTo>
                <a:cubicBezTo>
                  <a:pt x="9814" y="21483"/>
                  <a:pt x="9380" y="21564"/>
                  <a:pt x="8962" y="21506"/>
                </a:cubicBezTo>
                <a:cubicBezTo>
                  <a:pt x="8660" y="21464"/>
                  <a:pt x="8392" y="21352"/>
                  <a:pt x="8208" y="21191"/>
                </a:cubicBezTo>
                <a:lnTo>
                  <a:pt x="0" y="13551"/>
                </a:lnTo>
                <a:lnTo>
                  <a:pt x="5358" y="2999"/>
                </a:lnTo>
                <a:close/>
              </a:path>
            </a:pathLst>
          </a:custGeom>
          <a:solidFill>
            <a:schemeClr val="accent2"/>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800"/>
              <a:buFont typeface="Helvetica Neue Light"/>
              <a:buNone/>
            </a:pPr>
            <a:endParaRPr sz="800" b="0" i="0" u="none" strike="noStrike" cap="none">
              <a:solidFill>
                <a:srgbClr val="252D30"/>
              </a:solidFill>
              <a:latin typeface="Arial"/>
              <a:ea typeface="Arial"/>
              <a:cs typeface="Arial"/>
              <a:sym typeface="Arial"/>
            </a:endParaRPr>
          </a:p>
        </p:txBody>
      </p:sp>
      <p:sp>
        <p:nvSpPr>
          <p:cNvPr id="45" name="Google Shape;987;p48">
            <a:extLst>
              <a:ext uri="{FF2B5EF4-FFF2-40B4-BE49-F238E27FC236}">
                <a16:creationId xmlns:a16="http://schemas.microsoft.com/office/drawing/2014/main" id="{005474E3-BBE3-456E-BD4B-3102641DE7FB}"/>
              </a:ext>
            </a:extLst>
          </p:cNvPr>
          <p:cNvSpPr/>
          <p:nvPr/>
        </p:nvSpPr>
        <p:spPr>
          <a:xfrm>
            <a:off x="5063315" y="4243811"/>
            <a:ext cx="2090513" cy="1089836"/>
          </a:xfrm>
          <a:custGeom>
            <a:avLst/>
            <a:gdLst/>
            <a:ahLst/>
            <a:cxnLst/>
            <a:rect l="l" t="t" r="r" b="b"/>
            <a:pathLst>
              <a:path w="21546" h="21520" extrusionOk="0">
                <a:moveTo>
                  <a:pt x="407" y="15716"/>
                </a:moveTo>
                <a:cubicBezTo>
                  <a:pt x="208" y="15427"/>
                  <a:pt x="70" y="15008"/>
                  <a:pt x="21" y="14538"/>
                </a:cubicBezTo>
                <a:cubicBezTo>
                  <a:pt x="-31" y="14048"/>
                  <a:pt x="17" y="13538"/>
                  <a:pt x="154" y="13113"/>
                </a:cubicBezTo>
                <a:lnTo>
                  <a:pt x="5162" y="0"/>
                </a:lnTo>
                <a:lnTo>
                  <a:pt x="16379" y="0"/>
                </a:lnTo>
                <a:lnTo>
                  <a:pt x="21322" y="13249"/>
                </a:lnTo>
                <a:cubicBezTo>
                  <a:pt x="21490" y="13641"/>
                  <a:pt x="21569" y="14146"/>
                  <a:pt x="21541" y="14651"/>
                </a:cubicBezTo>
                <a:cubicBezTo>
                  <a:pt x="21512" y="15169"/>
                  <a:pt x="21373" y="15642"/>
                  <a:pt x="21156" y="15957"/>
                </a:cubicBezTo>
                <a:cubicBezTo>
                  <a:pt x="18132" y="19518"/>
                  <a:pt x="14660" y="21440"/>
                  <a:pt x="11111" y="21517"/>
                </a:cubicBezTo>
                <a:cubicBezTo>
                  <a:pt x="7326" y="21600"/>
                  <a:pt x="3609" y="19585"/>
                  <a:pt x="407" y="15716"/>
                </a:cubicBezTo>
                <a:close/>
              </a:path>
            </a:pathLst>
          </a:custGeom>
          <a:solidFill>
            <a:schemeClr val="accent3"/>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800"/>
              <a:buFont typeface="Helvetica Neue Light"/>
              <a:buNone/>
            </a:pPr>
            <a:endParaRPr sz="800" b="0" i="0" u="none" strike="noStrike" cap="none">
              <a:solidFill>
                <a:srgbClr val="252D30"/>
              </a:solidFill>
              <a:latin typeface="Arial"/>
              <a:ea typeface="Arial"/>
              <a:cs typeface="Arial"/>
              <a:sym typeface="Arial"/>
            </a:endParaRPr>
          </a:p>
        </p:txBody>
      </p:sp>
      <p:sp>
        <p:nvSpPr>
          <p:cNvPr id="46" name="Text Placeholder 38">
            <a:extLst>
              <a:ext uri="{FF2B5EF4-FFF2-40B4-BE49-F238E27FC236}">
                <a16:creationId xmlns:a16="http://schemas.microsoft.com/office/drawing/2014/main" id="{A76781B1-05ED-4D90-B8FA-7F28A565D367}"/>
              </a:ext>
            </a:extLst>
          </p:cNvPr>
          <p:cNvSpPr>
            <a:spLocks noGrp="1"/>
          </p:cNvSpPr>
          <p:nvPr>
            <p:ph type="body" sz="quarter" idx="24" hasCustomPrompt="1"/>
          </p:nvPr>
        </p:nvSpPr>
        <p:spPr>
          <a:xfrm>
            <a:off x="7867508" y="1734679"/>
            <a:ext cx="2113080" cy="184666"/>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47" name="Text Placeholder 38">
            <a:extLst>
              <a:ext uri="{FF2B5EF4-FFF2-40B4-BE49-F238E27FC236}">
                <a16:creationId xmlns:a16="http://schemas.microsoft.com/office/drawing/2014/main" id="{E2D604C1-8741-4394-9D21-BD1D3ACDECA5}"/>
              </a:ext>
            </a:extLst>
          </p:cNvPr>
          <p:cNvSpPr>
            <a:spLocks noGrp="1"/>
          </p:cNvSpPr>
          <p:nvPr>
            <p:ph type="body" sz="quarter" idx="25" hasCustomPrompt="1"/>
          </p:nvPr>
        </p:nvSpPr>
        <p:spPr>
          <a:xfrm>
            <a:off x="8166397" y="3789174"/>
            <a:ext cx="2113080" cy="184666"/>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48" name="Text Placeholder 38">
            <a:extLst>
              <a:ext uri="{FF2B5EF4-FFF2-40B4-BE49-F238E27FC236}">
                <a16:creationId xmlns:a16="http://schemas.microsoft.com/office/drawing/2014/main" id="{8AE41301-7F64-4CC0-9977-9366DB9B3EB1}"/>
              </a:ext>
            </a:extLst>
          </p:cNvPr>
          <p:cNvSpPr>
            <a:spLocks noGrp="1"/>
          </p:cNvSpPr>
          <p:nvPr>
            <p:ph type="body" sz="quarter" idx="26" hasCustomPrompt="1"/>
          </p:nvPr>
        </p:nvSpPr>
        <p:spPr>
          <a:xfrm>
            <a:off x="5082506" y="5440493"/>
            <a:ext cx="2113080" cy="184666"/>
          </a:xfrm>
        </p:spPr>
        <p:txBody>
          <a:bodyPr wrap="square" lIns="0" tIns="0" rIns="0" bIns="0">
            <a:spAutoFit/>
          </a:bodyPr>
          <a:lstStyle>
            <a:lvl1pPr marL="0" indent="0" algn="ctr">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49" name="Text Placeholder 38">
            <a:extLst>
              <a:ext uri="{FF2B5EF4-FFF2-40B4-BE49-F238E27FC236}">
                <a16:creationId xmlns:a16="http://schemas.microsoft.com/office/drawing/2014/main" id="{C499D3DD-B05A-4CA5-B6B0-E87B8759D438}"/>
              </a:ext>
            </a:extLst>
          </p:cNvPr>
          <p:cNvSpPr>
            <a:spLocks noGrp="1"/>
          </p:cNvSpPr>
          <p:nvPr>
            <p:ph type="body" sz="quarter" idx="27" hasCustomPrompt="1"/>
          </p:nvPr>
        </p:nvSpPr>
        <p:spPr>
          <a:xfrm>
            <a:off x="1912523" y="3792716"/>
            <a:ext cx="2113080" cy="184666"/>
          </a:xfrm>
        </p:spPr>
        <p:txBody>
          <a:bodyPr wrap="square" lIns="0" tIns="0" rIns="0" bIns="0">
            <a:spAutoFit/>
          </a:bodyPr>
          <a:lstStyle>
            <a:lvl1pPr marL="0" indent="0" algn="r">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50" name="Text Placeholder 38">
            <a:extLst>
              <a:ext uri="{FF2B5EF4-FFF2-40B4-BE49-F238E27FC236}">
                <a16:creationId xmlns:a16="http://schemas.microsoft.com/office/drawing/2014/main" id="{4470D440-4B16-482A-BF33-2F34365377E1}"/>
              </a:ext>
            </a:extLst>
          </p:cNvPr>
          <p:cNvSpPr>
            <a:spLocks noGrp="1"/>
          </p:cNvSpPr>
          <p:nvPr>
            <p:ph type="body" sz="quarter" idx="28" hasCustomPrompt="1"/>
          </p:nvPr>
        </p:nvSpPr>
        <p:spPr>
          <a:xfrm>
            <a:off x="2207638" y="1598352"/>
            <a:ext cx="2113080" cy="184666"/>
          </a:xfrm>
        </p:spPr>
        <p:txBody>
          <a:bodyPr wrap="square" lIns="0" tIns="0" rIns="0" bIns="0">
            <a:spAutoFit/>
          </a:bodyPr>
          <a:lstStyle>
            <a:lvl1pPr marL="0" indent="0" algn="r">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Tree>
    <p:extLst>
      <p:ext uri="{BB962C8B-B14F-4D97-AF65-F5344CB8AC3E}">
        <p14:creationId xmlns:p14="http://schemas.microsoft.com/office/powerpoint/2010/main" val="293367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322681"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322681"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
        <p:nvSpPr>
          <p:cNvPr id="19" name="Shape 3728">
            <a:extLst>
              <a:ext uri="{FF2B5EF4-FFF2-40B4-BE49-F238E27FC236}">
                <a16:creationId xmlns:a16="http://schemas.microsoft.com/office/drawing/2014/main" id="{D748AFB3-59E1-48B9-9A13-BF5648098A49}"/>
              </a:ext>
            </a:extLst>
          </p:cNvPr>
          <p:cNvSpPr/>
          <p:nvPr userDrawn="1"/>
        </p:nvSpPr>
        <p:spPr>
          <a:xfrm flipH="1" flipV="1">
            <a:off x="8708741" y="2839321"/>
            <a:ext cx="2271757" cy="0"/>
          </a:xfrm>
          <a:prstGeom prst="line">
            <a:avLst/>
          </a:prstGeom>
          <a:ln w="12700" cmpd="sng">
            <a:solidFill>
              <a:schemeClr val="bg1">
                <a:lumMod val="75000"/>
              </a:schemeClr>
            </a:solidFill>
            <a:miter lim="400000"/>
          </a:ln>
        </p:spPr>
        <p:txBody>
          <a:bodyPr lIns="50800" tIns="50800" rIns="50800" bIns="50800" anchor="ctr"/>
          <a:lstStyle/>
          <a:p>
            <a:pPr algn="ctr" defTabSz="825512" hangingPunct="0">
              <a:defRPr sz="3200"/>
            </a:pPr>
            <a:endParaRPr sz="3200" kern="0">
              <a:solidFill>
                <a:srgbClr val="000000"/>
              </a:solidFill>
              <a:sym typeface="Helvetica Light"/>
            </a:endParaRPr>
          </a:p>
        </p:txBody>
      </p:sp>
      <p:sp>
        <p:nvSpPr>
          <p:cNvPr id="20" name="Shape 3729">
            <a:extLst>
              <a:ext uri="{FF2B5EF4-FFF2-40B4-BE49-F238E27FC236}">
                <a16:creationId xmlns:a16="http://schemas.microsoft.com/office/drawing/2014/main" id="{423E9E28-6E98-40BA-A31D-852E8EFC6A65}"/>
              </a:ext>
            </a:extLst>
          </p:cNvPr>
          <p:cNvSpPr/>
          <p:nvPr userDrawn="1"/>
        </p:nvSpPr>
        <p:spPr>
          <a:xfrm flipH="1" flipV="1">
            <a:off x="5328003" y="2839321"/>
            <a:ext cx="3366052" cy="0"/>
          </a:xfrm>
          <a:prstGeom prst="line">
            <a:avLst/>
          </a:prstGeom>
          <a:ln w="12700" cmpd="sng">
            <a:solidFill>
              <a:schemeClr val="bg1">
                <a:lumMod val="75000"/>
              </a:schemeClr>
            </a:solidFill>
            <a:miter lim="400000"/>
          </a:ln>
        </p:spPr>
        <p:txBody>
          <a:bodyPr lIns="50800" tIns="50800" rIns="50800" bIns="50800" anchor="ctr"/>
          <a:lstStyle/>
          <a:p>
            <a:pPr algn="ctr" defTabSz="825512" hangingPunct="0"/>
            <a:endParaRPr sz="3200" kern="0">
              <a:solidFill>
                <a:srgbClr val="000000"/>
              </a:solidFill>
              <a:sym typeface="Helvetica Light"/>
            </a:endParaRPr>
          </a:p>
        </p:txBody>
      </p:sp>
      <p:sp>
        <p:nvSpPr>
          <p:cNvPr id="22" name="Shape 3730">
            <a:extLst>
              <a:ext uri="{FF2B5EF4-FFF2-40B4-BE49-F238E27FC236}">
                <a16:creationId xmlns:a16="http://schemas.microsoft.com/office/drawing/2014/main" id="{5A6303B3-F08F-4576-9242-92EAF4269B5D}"/>
              </a:ext>
            </a:extLst>
          </p:cNvPr>
          <p:cNvSpPr/>
          <p:nvPr userDrawn="1"/>
        </p:nvSpPr>
        <p:spPr>
          <a:xfrm flipH="1" flipV="1">
            <a:off x="2067408" y="2846711"/>
            <a:ext cx="3245912" cy="0"/>
          </a:xfrm>
          <a:prstGeom prst="line">
            <a:avLst/>
          </a:prstGeom>
          <a:ln w="12700" cmpd="sng">
            <a:solidFill>
              <a:schemeClr val="bg1">
                <a:lumMod val="75000"/>
              </a:schemeClr>
            </a:solidFill>
            <a:miter lim="400000"/>
          </a:ln>
        </p:spPr>
        <p:txBody>
          <a:bodyPr lIns="50800" tIns="50800" rIns="50800" bIns="50800" anchor="ctr"/>
          <a:lstStyle/>
          <a:p>
            <a:pPr algn="ctr" defTabSz="825512" hangingPunct="0"/>
            <a:endParaRPr sz="3200" kern="0">
              <a:solidFill>
                <a:srgbClr val="000000"/>
              </a:solidFill>
              <a:sym typeface="Helvetica Light"/>
            </a:endParaRPr>
          </a:p>
        </p:txBody>
      </p:sp>
      <p:sp>
        <p:nvSpPr>
          <p:cNvPr id="23" name="Shape 3731">
            <a:extLst>
              <a:ext uri="{FF2B5EF4-FFF2-40B4-BE49-F238E27FC236}">
                <a16:creationId xmlns:a16="http://schemas.microsoft.com/office/drawing/2014/main" id="{F9FFDCD7-1DE2-41F4-8F1D-6168BF944F4A}"/>
              </a:ext>
            </a:extLst>
          </p:cNvPr>
          <p:cNvSpPr/>
          <p:nvPr userDrawn="1"/>
        </p:nvSpPr>
        <p:spPr>
          <a:xfrm flipH="1" flipV="1">
            <a:off x="16385" y="2846711"/>
            <a:ext cx="2051023" cy="0"/>
          </a:xfrm>
          <a:prstGeom prst="line">
            <a:avLst/>
          </a:prstGeom>
          <a:ln w="12700" cmpd="sng">
            <a:solidFill>
              <a:schemeClr val="bg1">
                <a:lumMod val="75000"/>
              </a:schemeClr>
            </a:solidFill>
            <a:miter lim="400000"/>
          </a:ln>
        </p:spPr>
        <p:txBody>
          <a:bodyPr lIns="50800" tIns="50800" rIns="50800" bIns="50800" anchor="ctr"/>
          <a:lstStyle/>
          <a:p>
            <a:pPr algn="ctr" defTabSz="825512" hangingPunct="0">
              <a:defRPr sz="3200"/>
            </a:pPr>
            <a:endParaRPr sz="3200" kern="0">
              <a:solidFill>
                <a:srgbClr val="000000"/>
              </a:solidFill>
              <a:sym typeface="Helvetica Light"/>
            </a:endParaRPr>
          </a:p>
        </p:txBody>
      </p:sp>
      <p:sp>
        <p:nvSpPr>
          <p:cNvPr id="24" name="Shape 3733">
            <a:extLst>
              <a:ext uri="{FF2B5EF4-FFF2-40B4-BE49-F238E27FC236}">
                <a16:creationId xmlns:a16="http://schemas.microsoft.com/office/drawing/2014/main" id="{5BFA9171-E1AF-4CF8-9381-A3FAFAE25E2B}"/>
              </a:ext>
            </a:extLst>
          </p:cNvPr>
          <p:cNvSpPr/>
          <p:nvPr userDrawn="1"/>
        </p:nvSpPr>
        <p:spPr>
          <a:xfrm flipV="1">
            <a:off x="10980499" y="-1"/>
            <a:ext cx="0" cy="2846712"/>
          </a:xfrm>
          <a:prstGeom prst="line">
            <a:avLst/>
          </a:prstGeom>
          <a:ln w="12700" cmpd="sng">
            <a:solidFill>
              <a:schemeClr val="bg1">
                <a:lumMod val="75000"/>
              </a:schemeClr>
            </a:solidFill>
            <a:miter lim="400000"/>
          </a:ln>
        </p:spPr>
        <p:txBody>
          <a:bodyPr lIns="50800" tIns="50800" rIns="50800" bIns="50800" anchor="ctr"/>
          <a:lstStyle/>
          <a:p>
            <a:pPr algn="ctr" defTabSz="825512" hangingPunct="0">
              <a:defRPr sz="3200"/>
            </a:pPr>
            <a:endParaRPr sz="3200" kern="0">
              <a:solidFill>
                <a:srgbClr val="000000"/>
              </a:solidFill>
              <a:latin typeface="Helvetica Light"/>
              <a:sym typeface="Helvetica Light"/>
            </a:endParaRPr>
          </a:p>
        </p:txBody>
      </p:sp>
      <p:sp>
        <p:nvSpPr>
          <p:cNvPr id="25" name="Shape 3741">
            <a:extLst>
              <a:ext uri="{FF2B5EF4-FFF2-40B4-BE49-F238E27FC236}">
                <a16:creationId xmlns:a16="http://schemas.microsoft.com/office/drawing/2014/main" id="{511589FC-929D-4D6C-9A64-42863578D76C}"/>
              </a:ext>
            </a:extLst>
          </p:cNvPr>
          <p:cNvSpPr/>
          <p:nvPr userDrawn="1"/>
        </p:nvSpPr>
        <p:spPr>
          <a:xfrm>
            <a:off x="5206688" y="2737567"/>
            <a:ext cx="203512" cy="203510"/>
          </a:xfrm>
          <a:prstGeom prst="ellipse">
            <a:avLst/>
          </a:prstGeom>
          <a:solidFill>
            <a:schemeClr val="accent2"/>
          </a:solidFill>
          <a:ln w="12700">
            <a:miter lim="400000"/>
          </a:ln>
        </p:spPr>
        <p:txBody>
          <a:bodyPr lIns="50800" tIns="50800" rIns="50800" bIns="50800" anchor="ctr"/>
          <a:lstStyle/>
          <a:p>
            <a:pPr algn="ctr" defTabSz="825512" hangingPunct="0">
              <a:defRPr sz="3200">
                <a:solidFill>
                  <a:srgbClr val="FFFFFF"/>
                </a:solidFill>
              </a:defRPr>
            </a:pPr>
            <a:endParaRPr sz="3200" kern="0">
              <a:solidFill>
                <a:srgbClr val="FFFFFF"/>
              </a:solidFill>
              <a:sym typeface="Helvetica Light"/>
            </a:endParaRPr>
          </a:p>
        </p:txBody>
      </p:sp>
      <p:sp>
        <p:nvSpPr>
          <p:cNvPr id="26" name="Shape 3746">
            <a:extLst>
              <a:ext uri="{FF2B5EF4-FFF2-40B4-BE49-F238E27FC236}">
                <a16:creationId xmlns:a16="http://schemas.microsoft.com/office/drawing/2014/main" id="{E2833865-15BC-41A8-B060-E48509E9CBB3}"/>
              </a:ext>
            </a:extLst>
          </p:cNvPr>
          <p:cNvSpPr/>
          <p:nvPr userDrawn="1"/>
        </p:nvSpPr>
        <p:spPr>
          <a:xfrm>
            <a:off x="8649238" y="2737567"/>
            <a:ext cx="203510" cy="203510"/>
          </a:xfrm>
          <a:prstGeom prst="ellipse">
            <a:avLst/>
          </a:prstGeom>
          <a:solidFill>
            <a:schemeClr val="accent3"/>
          </a:solidFill>
          <a:ln w="12700">
            <a:miter lim="400000"/>
          </a:ln>
        </p:spPr>
        <p:txBody>
          <a:bodyPr lIns="50800" tIns="50800" rIns="50800" bIns="50800" anchor="ctr"/>
          <a:lstStyle/>
          <a:p>
            <a:pPr algn="ctr" defTabSz="825512" hangingPunct="0">
              <a:defRPr sz="3200">
                <a:solidFill>
                  <a:srgbClr val="FFFFFF"/>
                </a:solidFill>
              </a:defRPr>
            </a:pPr>
            <a:endParaRPr sz="3200" kern="0">
              <a:solidFill>
                <a:srgbClr val="FFFFFF"/>
              </a:solidFill>
              <a:sym typeface="Helvetica Light"/>
            </a:endParaRPr>
          </a:p>
        </p:txBody>
      </p:sp>
      <p:sp>
        <p:nvSpPr>
          <p:cNvPr id="27" name="Shape 3736">
            <a:extLst>
              <a:ext uri="{FF2B5EF4-FFF2-40B4-BE49-F238E27FC236}">
                <a16:creationId xmlns:a16="http://schemas.microsoft.com/office/drawing/2014/main" id="{F96BD572-9C46-4DE4-8E09-5C9474257120}"/>
              </a:ext>
            </a:extLst>
          </p:cNvPr>
          <p:cNvSpPr/>
          <p:nvPr userDrawn="1"/>
        </p:nvSpPr>
        <p:spPr>
          <a:xfrm>
            <a:off x="1764138" y="2737567"/>
            <a:ext cx="203512" cy="203510"/>
          </a:xfrm>
          <a:prstGeom prst="ellipse">
            <a:avLst/>
          </a:prstGeom>
          <a:solidFill>
            <a:schemeClr val="accent1"/>
          </a:solidFill>
          <a:ln w="12700">
            <a:miter lim="400000"/>
          </a:ln>
        </p:spPr>
        <p:txBody>
          <a:bodyPr lIns="50800" tIns="50800" rIns="50800" bIns="50800" anchor="ctr"/>
          <a:lstStyle/>
          <a:p>
            <a:pPr algn="ctr" defTabSz="825512" hangingPunct="0">
              <a:defRPr sz="3200">
                <a:solidFill>
                  <a:srgbClr val="FFFFFF"/>
                </a:solidFill>
              </a:defRPr>
            </a:pPr>
            <a:endParaRPr sz="3200" kern="0">
              <a:solidFill>
                <a:srgbClr val="FFFFFF"/>
              </a:solidFill>
              <a:sym typeface="Helvetica Light"/>
            </a:endParaRPr>
          </a:p>
        </p:txBody>
      </p:sp>
      <p:sp>
        <p:nvSpPr>
          <p:cNvPr id="28" name="Shape 3738">
            <a:extLst>
              <a:ext uri="{FF2B5EF4-FFF2-40B4-BE49-F238E27FC236}">
                <a16:creationId xmlns:a16="http://schemas.microsoft.com/office/drawing/2014/main" id="{C19A839B-EE6F-4D3B-9A55-33194E6E8B94}"/>
              </a:ext>
            </a:extLst>
          </p:cNvPr>
          <p:cNvSpPr/>
          <p:nvPr userDrawn="1"/>
        </p:nvSpPr>
        <p:spPr>
          <a:xfrm flipV="1">
            <a:off x="1865894" y="2305920"/>
            <a:ext cx="0" cy="427175"/>
          </a:xfrm>
          <a:prstGeom prst="line">
            <a:avLst/>
          </a:prstGeom>
          <a:ln w="12700" cmpd="sng">
            <a:solidFill>
              <a:schemeClr val="bg1">
                <a:lumMod val="75000"/>
              </a:schemeClr>
            </a:solidFill>
            <a:miter lim="400000"/>
          </a:ln>
        </p:spPr>
        <p:txBody>
          <a:bodyPr lIns="50800" tIns="50800" rIns="50800" bIns="50800" anchor="ctr"/>
          <a:lstStyle/>
          <a:p>
            <a:pPr algn="ctr" defTabSz="825512" hangingPunct="0"/>
            <a:endParaRPr sz="3200" kern="0">
              <a:solidFill>
                <a:srgbClr val="000000"/>
              </a:solidFill>
              <a:sym typeface="Helvetica Light"/>
            </a:endParaRPr>
          </a:p>
        </p:txBody>
      </p:sp>
      <p:sp>
        <p:nvSpPr>
          <p:cNvPr id="29" name="Shape 3738">
            <a:extLst>
              <a:ext uri="{FF2B5EF4-FFF2-40B4-BE49-F238E27FC236}">
                <a16:creationId xmlns:a16="http://schemas.microsoft.com/office/drawing/2014/main" id="{ABCB792D-945C-418F-A68D-457EB1F20724}"/>
              </a:ext>
            </a:extLst>
          </p:cNvPr>
          <p:cNvSpPr/>
          <p:nvPr userDrawn="1"/>
        </p:nvSpPr>
        <p:spPr>
          <a:xfrm flipV="1">
            <a:off x="1865894" y="2941076"/>
            <a:ext cx="0" cy="805254"/>
          </a:xfrm>
          <a:prstGeom prst="line">
            <a:avLst/>
          </a:prstGeom>
          <a:ln w="12700" cmpd="sng">
            <a:solidFill>
              <a:schemeClr val="bg1">
                <a:lumMod val="75000"/>
              </a:schemeClr>
            </a:solidFill>
            <a:miter lim="400000"/>
          </a:ln>
        </p:spPr>
        <p:txBody>
          <a:bodyPr lIns="50800" tIns="50800" rIns="50800" bIns="50800" anchor="ctr"/>
          <a:lstStyle/>
          <a:p>
            <a:pPr algn="ctr" defTabSz="825512" hangingPunct="0"/>
            <a:endParaRPr sz="3200" kern="0">
              <a:solidFill>
                <a:srgbClr val="000000"/>
              </a:solidFill>
              <a:sym typeface="Helvetica Light"/>
            </a:endParaRPr>
          </a:p>
        </p:txBody>
      </p:sp>
      <p:sp>
        <p:nvSpPr>
          <p:cNvPr id="30" name="Shape 3738">
            <a:extLst>
              <a:ext uri="{FF2B5EF4-FFF2-40B4-BE49-F238E27FC236}">
                <a16:creationId xmlns:a16="http://schemas.microsoft.com/office/drawing/2014/main" id="{C50724B9-2AEA-43BE-9DC4-3ED886E8EC55}"/>
              </a:ext>
            </a:extLst>
          </p:cNvPr>
          <p:cNvSpPr/>
          <p:nvPr userDrawn="1"/>
        </p:nvSpPr>
        <p:spPr>
          <a:xfrm flipV="1">
            <a:off x="5308444" y="2305920"/>
            <a:ext cx="0" cy="427175"/>
          </a:xfrm>
          <a:prstGeom prst="line">
            <a:avLst/>
          </a:prstGeom>
          <a:ln w="12700" cmpd="sng">
            <a:solidFill>
              <a:schemeClr val="bg1">
                <a:lumMod val="75000"/>
              </a:schemeClr>
            </a:solidFill>
            <a:miter lim="400000"/>
          </a:ln>
        </p:spPr>
        <p:txBody>
          <a:bodyPr lIns="50800" tIns="50800" rIns="50800" bIns="50800" anchor="ctr"/>
          <a:lstStyle/>
          <a:p>
            <a:pPr algn="ctr" defTabSz="825512" hangingPunct="0"/>
            <a:endParaRPr sz="3200" kern="0">
              <a:solidFill>
                <a:srgbClr val="000000"/>
              </a:solidFill>
              <a:sym typeface="Helvetica Light"/>
            </a:endParaRPr>
          </a:p>
        </p:txBody>
      </p:sp>
      <p:sp>
        <p:nvSpPr>
          <p:cNvPr id="31" name="Shape 3738">
            <a:extLst>
              <a:ext uri="{FF2B5EF4-FFF2-40B4-BE49-F238E27FC236}">
                <a16:creationId xmlns:a16="http://schemas.microsoft.com/office/drawing/2014/main" id="{A4720825-7703-4E8E-A4A0-8E9481DADE5F}"/>
              </a:ext>
            </a:extLst>
          </p:cNvPr>
          <p:cNvSpPr/>
          <p:nvPr userDrawn="1"/>
        </p:nvSpPr>
        <p:spPr>
          <a:xfrm flipV="1">
            <a:off x="8750993" y="2305920"/>
            <a:ext cx="0" cy="427175"/>
          </a:xfrm>
          <a:prstGeom prst="line">
            <a:avLst/>
          </a:prstGeom>
          <a:ln w="12700" cmpd="sng">
            <a:solidFill>
              <a:schemeClr val="bg1">
                <a:lumMod val="75000"/>
              </a:schemeClr>
            </a:solidFill>
            <a:miter lim="400000"/>
          </a:ln>
        </p:spPr>
        <p:txBody>
          <a:bodyPr lIns="50800" tIns="50800" rIns="50800" bIns="50800" anchor="ctr"/>
          <a:lstStyle/>
          <a:p>
            <a:pPr algn="ctr" defTabSz="825512" hangingPunct="0"/>
            <a:endParaRPr sz="3200" kern="0">
              <a:solidFill>
                <a:srgbClr val="000000"/>
              </a:solidFill>
              <a:sym typeface="Helvetica Light"/>
            </a:endParaRPr>
          </a:p>
        </p:txBody>
      </p:sp>
      <p:sp>
        <p:nvSpPr>
          <p:cNvPr id="32" name="Shape 3756">
            <a:extLst>
              <a:ext uri="{FF2B5EF4-FFF2-40B4-BE49-F238E27FC236}">
                <a16:creationId xmlns:a16="http://schemas.microsoft.com/office/drawing/2014/main" id="{06F6A22D-91F2-42DB-B85E-FAC48C2A6ADD}"/>
              </a:ext>
            </a:extLst>
          </p:cNvPr>
          <p:cNvSpPr/>
          <p:nvPr userDrawn="1"/>
        </p:nvSpPr>
        <p:spPr>
          <a:xfrm>
            <a:off x="1346446" y="3601321"/>
            <a:ext cx="1038896" cy="1038896"/>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825512" hangingPunct="0">
              <a:defRPr sz="3200">
                <a:solidFill>
                  <a:srgbClr val="FFFFFF"/>
                </a:solidFill>
              </a:defRPr>
            </a:pPr>
            <a:endParaRPr sz="3200" kern="0">
              <a:sym typeface="Helvetica Light"/>
            </a:endParaRPr>
          </a:p>
        </p:txBody>
      </p:sp>
      <p:sp>
        <p:nvSpPr>
          <p:cNvPr id="33" name="Shape 3738">
            <a:extLst>
              <a:ext uri="{FF2B5EF4-FFF2-40B4-BE49-F238E27FC236}">
                <a16:creationId xmlns:a16="http://schemas.microsoft.com/office/drawing/2014/main" id="{B5ECCA43-E0DB-448A-9205-24528691F598}"/>
              </a:ext>
            </a:extLst>
          </p:cNvPr>
          <p:cNvSpPr/>
          <p:nvPr userDrawn="1"/>
        </p:nvSpPr>
        <p:spPr>
          <a:xfrm flipV="1">
            <a:off x="5308444" y="2941076"/>
            <a:ext cx="0" cy="805254"/>
          </a:xfrm>
          <a:prstGeom prst="line">
            <a:avLst/>
          </a:prstGeom>
          <a:ln w="12700" cmpd="sng">
            <a:solidFill>
              <a:schemeClr val="bg1">
                <a:lumMod val="75000"/>
              </a:schemeClr>
            </a:solidFill>
            <a:miter lim="400000"/>
          </a:ln>
        </p:spPr>
        <p:txBody>
          <a:bodyPr lIns="50800" tIns="50800" rIns="50800" bIns="50800" anchor="ctr"/>
          <a:lstStyle/>
          <a:p>
            <a:pPr algn="ctr" defTabSz="825512" hangingPunct="0"/>
            <a:endParaRPr sz="3200" kern="0">
              <a:solidFill>
                <a:srgbClr val="000000"/>
              </a:solidFill>
              <a:sym typeface="Helvetica Light"/>
            </a:endParaRPr>
          </a:p>
        </p:txBody>
      </p:sp>
      <p:sp>
        <p:nvSpPr>
          <p:cNvPr id="34" name="Shape 3756">
            <a:extLst>
              <a:ext uri="{FF2B5EF4-FFF2-40B4-BE49-F238E27FC236}">
                <a16:creationId xmlns:a16="http://schemas.microsoft.com/office/drawing/2014/main" id="{8E1F462A-049C-4F13-97AF-65D1C4F4FF2C}"/>
              </a:ext>
            </a:extLst>
          </p:cNvPr>
          <p:cNvSpPr/>
          <p:nvPr userDrawn="1"/>
        </p:nvSpPr>
        <p:spPr>
          <a:xfrm>
            <a:off x="4792256" y="3608711"/>
            <a:ext cx="1038896" cy="1038896"/>
          </a:xfrm>
          <a:prstGeom prst="ellipse">
            <a:avLst/>
          </a:prstGeom>
          <a:solidFill>
            <a:schemeClr val="accent2"/>
          </a:solidFill>
          <a:ln w="12700" cap="flat">
            <a:noFill/>
            <a:miter lim="400000"/>
          </a:ln>
          <a:effectLst/>
        </p:spPr>
        <p:txBody>
          <a:bodyPr wrap="square" lIns="50800" tIns="50800" rIns="50800" bIns="50800" numCol="1" anchor="ctr">
            <a:noAutofit/>
          </a:bodyPr>
          <a:lstStyle/>
          <a:p>
            <a:pPr algn="ctr" defTabSz="825512" hangingPunct="0">
              <a:defRPr sz="3200">
                <a:solidFill>
                  <a:srgbClr val="FFFFFF"/>
                </a:solidFill>
              </a:defRPr>
            </a:pPr>
            <a:endParaRPr sz="3200" kern="0">
              <a:sym typeface="Helvetica Light"/>
            </a:endParaRPr>
          </a:p>
        </p:txBody>
      </p:sp>
      <p:sp>
        <p:nvSpPr>
          <p:cNvPr id="35" name="Shape 3738">
            <a:extLst>
              <a:ext uri="{FF2B5EF4-FFF2-40B4-BE49-F238E27FC236}">
                <a16:creationId xmlns:a16="http://schemas.microsoft.com/office/drawing/2014/main" id="{DB6E2902-4A41-451D-909B-11206FE0A2D0}"/>
              </a:ext>
            </a:extLst>
          </p:cNvPr>
          <p:cNvSpPr/>
          <p:nvPr userDrawn="1"/>
        </p:nvSpPr>
        <p:spPr>
          <a:xfrm flipV="1">
            <a:off x="8750993" y="2941076"/>
            <a:ext cx="0" cy="805254"/>
          </a:xfrm>
          <a:prstGeom prst="line">
            <a:avLst/>
          </a:prstGeom>
          <a:ln w="12700" cmpd="sng">
            <a:solidFill>
              <a:schemeClr val="bg1">
                <a:lumMod val="75000"/>
              </a:schemeClr>
            </a:solidFill>
            <a:miter lim="400000"/>
          </a:ln>
        </p:spPr>
        <p:txBody>
          <a:bodyPr lIns="50800" tIns="50800" rIns="50800" bIns="50800" anchor="ctr"/>
          <a:lstStyle/>
          <a:p>
            <a:pPr algn="ctr" defTabSz="825512" hangingPunct="0"/>
            <a:endParaRPr sz="3200" kern="0">
              <a:solidFill>
                <a:srgbClr val="000000"/>
              </a:solidFill>
              <a:sym typeface="Helvetica Light"/>
            </a:endParaRPr>
          </a:p>
        </p:txBody>
      </p:sp>
      <p:sp>
        <p:nvSpPr>
          <p:cNvPr id="36" name="Shape 3756">
            <a:extLst>
              <a:ext uri="{FF2B5EF4-FFF2-40B4-BE49-F238E27FC236}">
                <a16:creationId xmlns:a16="http://schemas.microsoft.com/office/drawing/2014/main" id="{4E89A3B1-F5A0-41F2-8B74-E9D4778E0F54}"/>
              </a:ext>
            </a:extLst>
          </p:cNvPr>
          <p:cNvSpPr/>
          <p:nvPr userDrawn="1"/>
        </p:nvSpPr>
        <p:spPr>
          <a:xfrm>
            <a:off x="8231545" y="3608711"/>
            <a:ext cx="1038896" cy="1038896"/>
          </a:xfrm>
          <a:prstGeom prst="ellipse">
            <a:avLst/>
          </a:prstGeom>
          <a:solidFill>
            <a:schemeClr val="accent3"/>
          </a:solidFill>
          <a:ln w="12700" cap="flat">
            <a:noFill/>
            <a:miter lim="400000"/>
          </a:ln>
          <a:effectLst/>
        </p:spPr>
        <p:txBody>
          <a:bodyPr wrap="square" lIns="50800" tIns="50800" rIns="50800" bIns="50800" numCol="1" anchor="ctr">
            <a:noAutofit/>
          </a:bodyPr>
          <a:lstStyle/>
          <a:p>
            <a:pPr algn="ctr" defTabSz="825512" hangingPunct="0">
              <a:defRPr sz="3200">
                <a:solidFill>
                  <a:srgbClr val="FFFFFF"/>
                </a:solidFill>
              </a:defRPr>
            </a:pPr>
            <a:endParaRPr sz="3200" kern="0">
              <a:sym typeface="Helvetica Light"/>
            </a:endParaRPr>
          </a:p>
        </p:txBody>
      </p:sp>
      <p:sp>
        <p:nvSpPr>
          <p:cNvPr id="37" name="Text Placeholder 38">
            <a:extLst>
              <a:ext uri="{FF2B5EF4-FFF2-40B4-BE49-F238E27FC236}">
                <a16:creationId xmlns:a16="http://schemas.microsoft.com/office/drawing/2014/main" id="{7B59119D-4717-453D-B5B7-2AF9AB506685}"/>
              </a:ext>
            </a:extLst>
          </p:cNvPr>
          <p:cNvSpPr>
            <a:spLocks noGrp="1"/>
          </p:cNvSpPr>
          <p:nvPr>
            <p:ph type="body" sz="quarter" idx="28" hasCustomPrompt="1"/>
          </p:nvPr>
        </p:nvSpPr>
        <p:spPr>
          <a:xfrm>
            <a:off x="1234867" y="1992964"/>
            <a:ext cx="1258050" cy="246221"/>
          </a:xfrm>
        </p:spPr>
        <p:txBody>
          <a:bodyPr wrap="square" lIns="0" tIns="0" rIns="0" bIns="0" anchor="b" anchorCtr="0">
            <a:spAutoFit/>
          </a:bodyPr>
          <a:lstStyle>
            <a:lvl1pPr marL="0" indent="0" algn="ctr">
              <a:lnSpc>
                <a:spcPct val="100000"/>
              </a:lnSpc>
              <a:buFontTx/>
              <a:buNone/>
              <a:defRPr sz="1600" b="1">
                <a:solidFill>
                  <a:schemeClr val="accent5"/>
                </a:solidFill>
              </a:defRPr>
            </a:lvl1pPr>
            <a:lvl4pPr marL="1371600" indent="0">
              <a:buFontTx/>
              <a:buNone/>
              <a:defRPr sz="1400">
                <a:solidFill>
                  <a:schemeClr val="accent5"/>
                </a:solidFill>
              </a:defRPr>
            </a:lvl4pPr>
            <a:lvl5pPr>
              <a:defRPr/>
            </a:lvl5pPr>
          </a:lstStyle>
          <a:p>
            <a:pPr lvl="0"/>
            <a:r>
              <a:rPr lang="en-US"/>
              <a:t>Year</a:t>
            </a:r>
            <a:endParaRPr lang="en-GB"/>
          </a:p>
        </p:txBody>
      </p:sp>
      <p:sp>
        <p:nvSpPr>
          <p:cNvPr id="38" name="Text Placeholder 38">
            <a:extLst>
              <a:ext uri="{FF2B5EF4-FFF2-40B4-BE49-F238E27FC236}">
                <a16:creationId xmlns:a16="http://schemas.microsoft.com/office/drawing/2014/main" id="{4CE479FB-87F0-4519-BEC0-94C628B70152}"/>
              </a:ext>
            </a:extLst>
          </p:cNvPr>
          <p:cNvSpPr>
            <a:spLocks noGrp="1"/>
          </p:cNvSpPr>
          <p:nvPr>
            <p:ph type="body" sz="quarter" idx="29" hasCustomPrompt="1"/>
          </p:nvPr>
        </p:nvSpPr>
        <p:spPr>
          <a:xfrm>
            <a:off x="4679419" y="1992964"/>
            <a:ext cx="1258050" cy="246221"/>
          </a:xfrm>
        </p:spPr>
        <p:txBody>
          <a:bodyPr wrap="square" lIns="0" tIns="0" rIns="0" bIns="0" anchor="b" anchorCtr="0">
            <a:spAutoFit/>
          </a:bodyPr>
          <a:lstStyle>
            <a:lvl1pPr marL="0" indent="0" algn="ctr">
              <a:lnSpc>
                <a:spcPct val="100000"/>
              </a:lnSpc>
              <a:buFontTx/>
              <a:buNone/>
              <a:defRPr sz="1600" b="1">
                <a:solidFill>
                  <a:schemeClr val="accent5"/>
                </a:solidFill>
              </a:defRPr>
            </a:lvl1pPr>
            <a:lvl4pPr marL="1371600" indent="0">
              <a:buFontTx/>
              <a:buNone/>
              <a:defRPr sz="1400">
                <a:solidFill>
                  <a:schemeClr val="accent5"/>
                </a:solidFill>
              </a:defRPr>
            </a:lvl4pPr>
            <a:lvl5pPr>
              <a:defRPr/>
            </a:lvl5pPr>
          </a:lstStyle>
          <a:p>
            <a:pPr lvl="0"/>
            <a:r>
              <a:rPr lang="en-US"/>
              <a:t>Year</a:t>
            </a:r>
            <a:endParaRPr lang="en-GB"/>
          </a:p>
        </p:txBody>
      </p:sp>
      <p:sp>
        <p:nvSpPr>
          <p:cNvPr id="42" name="Text Placeholder 38">
            <a:extLst>
              <a:ext uri="{FF2B5EF4-FFF2-40B4-BE49-F238E27FC236}">
                <a16:creationId xmlns:a16="http://schemas.microsoft.com/office/drawing/2014/main" id="{71F5CBA0-1B92-4270-AF3B-DABFE48D5EDF}"/>
              </a:ext>
            </a:extLst>
          </p:cNvPr>
          <p:cNvSpPr>
            <a:spLocks noGrp="1"/>
          </p:cNvSpPr>
          <p:nvPr>
            <p:ph type="body" sz="quarter" idx="30" hasCustomPrompt="1"/>
          </p:nvPr>
        </p:nvSpPr>
        <p:spPr>
          <a:xfrm>
            <a:off x="8123971" y="1992964"/>
            <a:ext cx="1258050" cy="246221"/>
          </a:xfrm>
        </p:spPr>
        <p:txBody>
          <a:bodyPr wrap="square" lIns="0" tIns="0" rIns="0" bIns="0" anchor="b" anchorCtr="0">
            <a:spAutoFit/>
          </a:bodyPr>
          <a:lstStyle>
            <a:lvl1pPr marL="0" indent="0" algn="ctr">
              <a:lnSpc>
                <a:spcPct val="100000"/>
              </a:lnSpc>
              <a:buFontTx/>
              <a:buNone/>
              <a:defRPr sz="1600" b="1">
                <a:solidFill>
                  <a:schemeClr val="accent5"/>
                </a:solidFill>
              </a:defRPr>
            </a:lvl1pPr>
            <a:lvl4pPr marL="1371600" indent="0">
              <a:buFontTx/>
              <a:buNone/>
              <a:defRPr sz="1400">
                <a:solidFill>
                  <a:schemeClr val="accent5"/>
                </a:solidFill>
              </a:defRPr>
            </a:lvl4pPr>
            <a:lvl5pPr>
              <a:defRPr/>
            </a:lvl5pPr>
          </a:lstStyle>
          <a:p>
            <a:pPr lvl="0"/>
            <a:r>
              <a:rPr lang="en-US"/>
              <a:t>Year</a:t>
            </a:r>
            <a:endParaRPr lang="en-GB"/>
          </a:p>
        </p:txBody>
      </p:sp>
      <p:sp>
        <p:nvSpPr>
          <p:cNvPr id="43" name="Text Placeholder 38">
            <a:extLst>
              <a:ext uri="{FF2B5EF4-FFF2-40B4-BE49-F238E27FC236}">
                <a16:creationId xmlns:a16="http://schemas.microsoft.com/office/drawing/2014/main" id="{283472F5-9584-426E-81EA-CD31ED5311F4}"/>
              </a:ext>
            </a:extLst>
          </p:cNvPr>
          <p:cNvSpPr>
            <a:spLocks noGrp="1"/>
          </p:cNvSpPr>
          <p:nvPr>
            <p:ph type="body" sz="quarter" idx="31" hasCustomPrompt="1"/>
          </p:nvPr>
        </p:nvSpPr>
        <p:spPr>
          <a:xfrm>
            <a:off x="781061" y="4776645"/>
            <a:ext cx="2165662" cy="215444"/>
          </a:xfrm>
        </p:spPr>
        <p:txBody>
          <a:bodyPr wrap="square" lIns="0" tIns="0" rIns="0" bIns="0">
            <a:spAutoFit/>
          </a:bodyPr>
          <a:lstStyle>
            <a:lvl1pPr marL="0" indent="0" algn="ctr">
              <a:lnSpc>
                <a:spcPct val="100000"/>
              </a:lnSpc>
              <a:buFontTx/>
              <a:buNone/>
              <a:defRPr sz="14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51" name="Text Placeholder 38">
            <a:extLst>
              <a:ext uri="{FF2B5EF4-FFF2-40B4-BE49-F238E27FC236}">
                <a16:creationId xmlns:a16="http://schemas.microsoft.com/office/drawing/2014/main" id="{7AD33A04-FA81-46CE-87AE-E264F53A274B}"/>
              </a:ext>
            </a:extLst>
          </p:cNvPr>
          <p:cNvSpPr>
            <a:spLocks noGrp="1"/>
          </p:cNvSpPr>
          <p:nvPr>
            <p:ph type="body" sz="quarter" idx="32" hasCustomPrompt="1"/>
          </p:nvPr>
        </p:nvSpPr>
        <p:spPr>
          <a:xfrm>
            <a:off x="4225613" y="4776645"/>
            <a:ext cx="2165662" cy="215444"/>
          </a:xfrm>
        </p:spPr>
        <p:txBody>
          <a:bodyPr wrap="square" lIns="0" tIns="0" rIns="0" bIns="0">
            <a:spAutoFit/>
          </a:bodyPr>
          <a:lstStyle>
            <a:lvl1pPr marL="0" indent="0" algn="ctr">
              <a:lnSpc>
                <a:spcPct val="100000"/>
              </a:lnSpc>
              <a:buFontTx/>
              <a:buNone/>
              <a:defRPr sz="14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52" name="Text Placeholder 38">
            <a:extLst>
              <a:ext uri="{FF2B5EF4-FFF2-40B4-BE49-F238E27FC236}">
                <a16:creationId xmlns:a16="http://schemas.microsoft.com/office/drawing/2014/main" id="{969EFC6F-573E-4A6C-9B7E-32D475579481}"/>
              </a:ext>
            </a:extLst>
          </p:cNvPr>
          <p:cNvSpPr>
            <a:spLocks noGrp="1"/>
          </p:cNvSpPr>
          <p:nvPr>
            <p:ph type="body" sz="quarter" idx="33" hasCustomPrompt="1"/>
          </p:nvPr>
        </p:nvSpPr>
        <p:spPr>
          <a:xfrm>
            <a:off x="7670165" y="4776645"/>
            <a:ext cx="2165662" cy="215444"/>
          </a:xfrm>
        </p:spPr>
        <p:txBody>
          <a:bodyPr wrap="square" lIns="0" tIns="0" rIns="0" bIns="0">
            <a:spAutoFit/>
          </a:bodyPr>
          <a:lstStyle>
            <a:lvl1pPr marL="0" indent="0" algn="ctr">
              <a:lnSpc>
                <a:spcPct val="100000"/>
              </a:lnSpc>
              <a:buFontTx/>
              <a:buNone/>
              <a:defRPr sz="14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Tree>
    <p:extLst>
      <p:ext uri="{BB962C8B-B14F-4D97-AF65-F5344CB8AC3E}">
        <p14:creationId xmlns:p14="http://schemas.microsoft.com/office/powerpoint/2010/main" val="683606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
        <p:nvSpPr>
          <p:cNvPr id="20" name="Freeform 5">
            <a:extLst>
              <a:ext uri="{FF2B5EF4-FFF2-40B4-BE49-F238E27FC236}">
                <a16:creationId xmlns:a16="http://schemas.microsoft.com/office/drawing/2014/main" id="{FD983DC9-E09B-4C6C-B715-893749159CA7}"/>
              </a:ext>
            </a:extLst>
          </p:cNvPr>
          <p:cNvSpPr>
            <a:spLocks/>
          </p:cNvSpPr>
          <p:nvPr/>
        </p:nvSpPr>
        <p:spPr bwMode="auto">
          <a:xfrm>
            <a:off x="6180688" y="1551725"/>
            <a:ext cx="2005369" cy="1970213"/>
          </a:xfrm>
          <a:custGeom>
            <a:avLst/>
            <a:gdLst>
              <a:gd name="T0" fmla="*/ 563 w 1255"/>
              <a:gd name="T1" fmla="*/ 1232 h 1233"/>
              <a:gd name="T2" fmla="*/ 0 w 1255"/>
              <a:gd name="T3" fmla="*/ 1233 h 1233"/>
              <a:gd name="T4" fmla="*/ 21 w 1255"/>
              <a:gd name="T5" fmla="*/ 691 h 1233"/>
              <a:gd name="T6" fmla="*/ 713 w 1255"/>
              <a:gd name="T7" fmla="*/ 0 h 1233"/>
              <a:gd name="T8" fmla="*/ 1255 w 1255"/>
              <a:gd name="T9" fmla="*/ 541 h 1233"/>
              <a:gd name="T10" fmla="*/ 563 w 1255"/>
              <a:gd name="T11" fmla="*/ 1232 h 1233"/>
            </a:gdLst>
            <a:ahLst/>
            <a:cxnLst>
              <a:cxn ang="0">
                <a:pos x="T0" y="T1"/>
              </a:cxn>
              <a:cxn ang="0">
                <a:pos x="T2" y="T3"/>
              </a:cxn>
              <a:cxn ang="0">
                <a:pos x="T4" y="T5"/>
              </a:cxn>
              <a:cxn ang="0">
                <a:pos x="T6" y="T7"/>
              </a:cxn>
              <a:cxn ang="0">
                <a:pos x="T8" y="T9"/>
              </a:cxn>
              <a:cxn ang="0">
                <a:pos x="T10" y="T11"/>
              </a:cxn>
            </a:cxnLst>
            <a:rect l="0" t="0" r="r" b="b"/>
            <a:pathLst>
              <a:path w="1255" h="1233">
                <a:moveTo>
                  <a:pt x="563" y="1232"/>
                </a:moveTo>
                <a:lnTo>
                  <a:pt x="0" y="1233"/>
                </a:lnTo>
                <a:lnTo>
                  <a:pt x="21" y="691"/>
                </a:lnTo>
                <a:lnTo>
                  <a:pt x="713" y="0"/>
                </a:lnTo>
                <a:lnTo>
                  <a:pt x="1255" y="541"/>
                </a:lnTo>
                <a:lnTo>
                  <a:pt x="563" y="1232"/>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2" name="Freeform 6">
            <a:extLst>
              <a:ext uri="{FF2B5EF4-FFF2-40B4-BE49-F238E27FC236}">
                <a16:creationId xmlns:a16="http://schemas.microsoft.com/office/drawing/2014/main" id="{B39EF2FB-B4A7-4DC2-9875-67B746E53594}"/>
              </a:ext>
            </a:extLst>
          </p:cNvPr>
          <p:cNvSpPr>
            <a:spLocks/>
          </p:cNvSpPr>
          <p:nvPr/>
        </p:nvSpPr>
        <p:spPr bwMode="auto">
          <a:xfrm>
            <a:off x="6185483" y="3696109"/>
            <a:ext cx="1973411" cy="2000573"/>
          </a:xfrm>
          <a:custGeom>
            <a:avLst/>
            <a:gdLst>
              <a:gd name="T0" fmla="*/ 1 w 1235"/>
              <a:gd name="T1" fmla="*/ 562 h 1252"/>
              <a:gd name="T2" fmla="*/ 0 w 1235"/>
              <a:gd name="T3" fmla="*/ 0 h 1252"/>
              <a:gd name="T4" fmla="*/ 543 w 1235"/>
              <a:gd name="T5" fmla="*/ 21 h 1252"/>
              <a:gd name="T6" fmla="*/ 1235 w 1235"/>
              <a:gd name="T7" fmla="*/ 711 h 1252"/>
              <a:gd name="T8" fmla="*/ 693 w 1235"/>
              <a:gd name="T9" fmla="*/ 1252 h 1252"/>
              <a:gd name="T10" fmla="*/ 1 w 1235"/>
              <a:gd name="T11" fmla="*/ 562 h 1252"/>
            </a:gdLst>
            <a:ahLst/>
            <a:cxnLst>
              <a:cxn ang="0">
                <a:pos x="T0" y="T1"/>
              </a:cxn>
              <a:cxn ang="0">
                <a:pos x="T2" y="T3"/>
              </a:cxn>
              <a:cxn ang="0">
                <a:pos x="T4" y="T5"/>
              </a:cxn>
              <a:cxn ang="0">
                <a:pos x="T6" y="T7"/>
              </a:cxn>
              <a:cxn ang="0">
                <a:pos x="T8" y="T9"/>
              </a:cxn>
              <a:cxn ang="0">
                <a:pos x="T10" y="T11"/>
              </a:cxn>
            </a:cxnLst>
            <a:rect l="0" t="0" r="r" b="b"/>
            <a:pathLst>
              <a:path w="1235" h="1252">
                <a:moveTo>
                  <a:pt x="1" y="562"/>
                </a:moveTo>
                <a:lnTo>
                  <a:pt x="0" y="0"/>
                </a:lnTo>
                <a:lnTo>
                  <a:pt x="543" y="21"/>
                </a:lnTo>
                <a:lnTo>
                  <a:pt x="1235" y="711"/>
                </a:lnTo>
                <a:lnTo>
                  <a:pt x="693" y="1252"/>
                </a:lnTo>
                <a:lnTo>
                  <a:pt x="1" y="562"/>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3" name="Freeform 7">
            <a:extLst>
              <a:ext uri="{FF2B5EF4-FFF2-40B4-BE49-F238E27FC236}">
                <a16:creationId xmlns:a16="http://schemas.microsoft.com/office/drawing/2014/main" id="{0F42925C-3208-4169-B804-935EF0DAA322}"/>
              </a:ext>
            </a:extLst>
          </p:cNvPr>
          <p:cNvSpPr>
            <a:spLocks/>
          </p:cNvSpPr>
          <p:nvPr/>
        </p:nvSpPr>
        <p:spPr bwMode="auto">
          <a:xfrm>
            <a:off x="4005943" y="3753634"/>
            <a:ext cx="2005369" cy="1970213"/>
          </a:xfrm>
          <a:custGeom>
            <a:avLst/>
            <a:gdLst>
              <a:gd name="T0" fmla="*/ 692 w 1255"/>
              <a:gd name="T1" fmla="*/ 1 h 1233"/>
              <a:gd name="T2" fmla="*/ 1255 w 1255"/>
              <a:gd name="T3" fmla="*/ 0 h 1233"/>
              <a:gd name="T4" fmla="*/ 1235 w 1255"/>
              <a:gd name="T5" fmla="*/ 542 h 1233"/>
              <a:gd name="T6" fmla="*/ 542 w 1255"/>
              <a:gd name="T7" fmla="*/ 1233 h 1233"/>
              <a:gd name="T8" fmla="*/ 0 w 1255"/>
              <a:gd name="T9" fmla="*/ 692 h 1233"/>
              <a:gd name="T10" fmla="*/ 692 w 1255"/>
              <a:gd name="T11" fmla="*/ 1 h 1233"/>
            </a:gdLst>
            <a:ahLst/>
            <a:cxnLst>
              <a:cxn ang="0">
                <a:pos x="T0" y="T1"/>
              </a:cxn>
              <a:cxn ang="0">
                <a:pos x="T2" y="T3"/>
              </a:cxn>
              <a:cxn ang="0">
                <a:pos x="T4" y="T5"/>
              </a:cxn>
              <a:cxn ang="0">
                <a:pos x="T6" y="T7"/>
              </a:cxn>
              <a:cxn ang="0">
                <a:pos x="T8" y="T9"/>
              </a:cxn>
              <a:cxn ang="0">
                <a:pos x="T10" y="T11"/>
              </a:cxn>
            </a:cxnLst>
            <a:rect l="0" t="0" r="r" b="b"/>
            <a:pathLst>
              <a:path w="1255" h="1233">
                <a:moveTo>
                  <a:pt x="692" y="1"/>
                </a:moveTo>
                <a:lnTo>
                  <a:pt x="1255" y="0"/>
                </a:lnTo>
                <a:lnTo>
                  <a:pt x="1235" y="542"/>
                </a:lnTo>
                <a:lnTo>
                  <a:pt x="542" y="1233"/>
                </a:lnTo>
                <a:lnTo>
                  <a:pt x="0" y="692"/>
                </a:lnTo>
                <a:lnTo>
                  <a:pt x="692" y="1"/>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4" name="Freeform 8">
            <a:extLst>
              <a:ext uri="{FF2B5EF4-FFF2-40B4-BE49-F238E27FC236}">
                <a16:creationId xmlns:a16="http://schemas.microsoft.com/office/drawing/2014/main" id="{C2FB70E7-1D0F-44A9-B337-63230603D7CF}"/>
              </a:ext>
            </a:extLst>
          </p:cNvPr>
          <p:cNvSpPr>
            <a:spLocks/>
          </p:cNvSpPr>
          <p:nvPr/>
        </p:nvSpPr>
        <p:spPr bwMode="auto">
          <a:xfrm>
            <a:off x="4033107" y="1578889"/>
            <a:ext cx="1975008" cy="2002171"/>
          </a:xfrm>
          <a:custGeom>
            <a:avLst/>
            <a:gdLst>
              <a:gd name="T0" fmla="*/ 1234 w 1236"/>
              <a:gd name="T1" fmla="*/ 691 h 1253"/>
              <a:gd name="T2" fmla="*/ 1236 w 1236"/>
              <a:gd name="T3" fmla="*/ 1253 h 1253"/>
              <a:gd name="T4" fmla="*/ 692 w 1236"/>
              <a:gd name="T5" fmla="*/ 1232 h 1253"/>
              <a:gd name="T6" fmla="*/ 0 w 1236"/>
              <a:gd name="T7" fmla="*/ 541 h 1253"/>
              <a:gd name="T8" fmla="*/ 542 w 1236"/>
              <a:gd name="T9" fmla="*/ 0 h 1253"/>
              <a:gd name="T10" fmla="*/ 1234 w 1236"/>
              <a:gd name="T11" fmla="*/ 691 h 1253"/>
            </a:gdLst>
            <a:ahLst/>
            <a:cxnLst>
              <a:cxn ang="0">
                <a:pos x="T0" y="T1"/>
              </a:cxn>
              <a:cxn ang="0">
                <a:pos x="T2" y="T3"/>
              </a:cxn>
              <a:cxn ang="0">
                <a:pos x="T4" y="T5"/>
              </a:cxn>
              <a:cxn ang="0">
                <a:pos x="T6" y="T7"/>
              </a:cxn>
              <a:cxn ang="0">
                <a:pos x="T8" y="T9"/>
              </a:cxn>
              <a:cxn ang="0">
                <a:pos x="T10" y="T11"/>
              </a:cxn>
            </a:cxnLst>
            <a:rect l="0" t="0" r="r" b="b"/>
            <a:pathLst>
              <a:path w="1236" h="1253">
                <a:moveTo>
                  <a:pt x="1234" y="691"/>
                </a:moveTo>
                <a:lnTo>
                  <a:pt x="1236" y="1253"/>
                </a:lnTo>
                <a:lnTo>
                  <a:pt x="692" y="1232"/>
                </a:lnTo>
                <a:lnTo>
                  <a:pt x="0" y="541"/>
                </a:lnTo>
                <a:lnTo>
                  <a:pt x="542" y="0"/>
                </a:lnTo>
                <a:lnTo>
                  <a:pt x="1234" y="691"/>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5" name="Freeform 6">
            <a:extLst>
              <a:ext uri="{FF2B5EF4-FFF2-40B4-BE49-F238E27FC236}">
                <a16:creationId xmlns:a16="http://schemas.microsoft.com/office/drawing/2014/main" id="{F3D5284C-8343-44BE-9557-90B7C035470C}"/>
              </a:ext>
            </a:extLst>
          </p:cNvPr>
          <p:cNvSpPr>
            <a:spLocks/>
          </p:cNvSpPr>
          <p:nvPr userDrawn="1"/>
        </p:nvSpPr>
        <p:spPr bwMode="auto">
          <a:xfrm>
            <a:off x="4281524" y="3413758"/>
            <a:ext cx="339332" cy="507178"/>
          </a:xfrm>
          <a:custGeom>
            <a:avLst/>
            <a:gdLst>
              <a:gd name="T0" fmla="*/ 18 w 270"/>
              <a:gd name="T1" fmla="*/ 307 h 405"/>
              <a:gd name="T2" fmla="*/ 117 w 270"/>
              <a:gd name="T3" fmla="*/ 332 h 405"/>
              <a:gd name="T4" fmla="*/ 179 w 270"/>
              <a:gd name="T5" fmla="*/ 289 h 405"/>
              <a:gd name="T6" fmla="*/ 113 w 270"/>
              <a:gd name="T7" fmla="*/ 234 h 405"/>
              <a:gd name="T8" fmla="*/ 5 w 270"/>
              <a:gd name="T9" fmla="*/ 118 h 405"/>
              <a:gd name="T10" fmla="*/ 154 w 270"/>
              <a:gd name="T11" fmla="*/ 0 h 405"/>
              <a:gd name="T12" fmla="*/ 254 w 270"/>
              <a:gd name="T13" fmla="*/ 20 h 405"/>
              <a:gd name="T14" fmla="*/ 234 w 270"/>
              <a:gd name="T15" fmla="*/ 91 h 405"/>
              <a:gd name="T16" fmla="*/ 152 w 270"/>
              <a:gd name="T17" fmla="*/ 73 h 405"/>
              <a:gd name="T18" fmla="*/ 95 w 270"/>
              <a:gd name="T19" fmla="*/ 110 h 405"/>
              <a:gd name="T20" fmla="*/ 168 w 270"/>
              <a:gd name="T21" fmla="*/ 166 h 405"/>
              <a:gd name="T22" fmla="*/ 270 w 270"/>
              <a:gd name="T23" fmla="*/ 283 h 405"/>
              <a:gd name="T24" fmla="*/ 111 w 270"/>
              <a:gd name="T25" fmla="*/ 405 h 405"/>
              <a:gd name="T26" fmla="*/ 0 w 270"/>
              <a:gd name="T27" fmla="*/ 381 h 405"/>
              <a:gd name="T28" fmla="*/ 18 w 270"/>
              <a:gd name="T29" fmla="*/ 30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405">
                <a:moveTo>
                  <a:pt x="18" y="307"/>
                </a:moveTo>
                <a:cubicBezTo>
                  <a:pt x="42" y="320"/>
                  <a:pt x="79" y="332"/>
                  <a:pt x="117" y="332"/>
                </a:cubicBezTo>
                <a:cubicBezTo>
                  <a:pt x="157" y="332"/>
                  <a:pt x="179" y="315"/>
                  <a:pt x="179" y="289"/>
                </a:cubicBezTo>
                <a:cubicBezTo>
                  <a:pt x="179" y="265"/>
                  <a:pt x="160" y="251"/>
                  <a:pt x="113" y="234"/>
                </a:cubicBezTo>
                <a:cubicBezTo>
                  <a:pt x="48" y="211"/>
                  <a:pt x="5" y="175"/>
                  <a:pt x="5" y="118"/>
                </a:cubicBezTo>
                <a:cubicBezTo>
                  <a:pt x="5" y="51"/>
                  <a:pt x="61" y="0"/>
                  <a:pt x="154" y="0"/>
                </a:cubicBezTo>
                <a:cubicBezTo>
                  <a:pt x="198" y="0"/>
                  <a:pt x="231" y="9"/>
                  <a:pt x="254" y="20"/>
                </a:cubicBezTo>
                <a:cubicBezTo>
                  <a:pt x="234" y="91"/>
                  <a:pt x="234" y="91"/>
                  <a:pt x="234" y="91"/>
                </a:cubicBezTo>
                <a:cubicBezTo>
                  <a:pt x="219" y="84"/>
                  <a:pt x="191" y="73"/>
                  <a:pt x="152" y="73"/>
                </a:cubicBezTo>
                <a:cubicBezTo>
                  <a:pt x="114" y="73"/>
                  <a:pt x="95" y="90"/>
                  <a:pt x="95" y="110"/>
                </a:cubicBezTo>
                <a:cubicBezTo>
                  <a:pt x="95" y="136"/>
                  <a:pt x="117" y="147"/>
                  <a:pt x="168" y="166"/>
                </a:cubicBezTo>
                <a:cubicBezTo>
                  <a:pt x="237" y="191"/>
                  <a:pt x="270" y="228"/>
                  <a:pt x="270" y="283"/>
                </a:cubicBezTo>
                <a:cubicBezTo>
                  <a:pt x="270" y="349"/>
                  <a:pt x="219" y="405"/>
                  <a:pt x="111" y="405"/>
                </a:cubicBezTo>
                <a:cubicBezTo>
                  <a:pt x="67" y="405"/>
                  <a:pt x="22" y="393"/>
                  <a:pt x="0" y="381"/>
                </a:cubicBezTo>
                <a:lnTo>
                  <a:pt x="18" y="307"/>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6" name="Freeform 8">
            <a:extLst>
              <a:ext uri="{FF2B5EF4-FFF2-40B4-BE49-F238E27FC236}">
                <a16:creationId xmlns:a16="http://schemas.microsoft.com/office/drawing/2014/main" id="{4DD02111-2C5B-4AEC-AE10-F7806E162D17}"/>
              </a:ext>
            </a:extLst>
          </p:cNvPr>
          <p:cNvSpPr>
            <a:spLocks/>
          </p:cNvSpPr>
          <p:nvPr userDrawn="1"/>
        </p:nvSpPr>
        <p:spPr bwMode="auto">
          <a:xfrm>
            <a:off x="5780139" y="5129230"/>
            <a:ext cx="628526" cy="491194"/>
          </a:xfrm>
          <a:custGeom>
            <a:avLst/>
            <a:gdLst>
              <a:gd name="T0" fmla="*/ 94 w 501"/>
              <a:gd name="T1" fmla="*/ 392 h 392"/>
              <a:gd name="T2" fmla="*/ 0 w 501"/>
              <a:gd name="T3" fmla="*/ 0 h 392"/>
              <a:gd name="T4" fmla="*/ 95 w 501"/>
              <a:gd name="T5" fmla="*/ 0 h 392"/>
              <a:gd name="T6" fmla="*/ 125 w 501"/>
              <a:gd name="T7" fmla="*/ 162 h 392"/>
              <a:gd name="T8" fmla="*/ 148 w 501"/>
              <a:gd name="T9" fmla="*/ 299 h 392"/>
              <a:gd name="T10" fmla="*/ 149 w 501"/>
              <a:gd name="T11" fmla="*/ 299 h 392"/>
              <a:gd name="T12" fmla="*/ 175 w 501"/>
              <a:gd name="T13" fmla="*/ 161 h 392"/>
              <a:gd name="T14" fmla="*/ 208 w 501"/>
              <a:gd name="T15" fmla="*/ 0 h 392"/>
              <a:gd name="T16" fmla="*/ 303 w 501"/>
              <a:gd name="T17" fmla="*/ 0 h 392"/>
              <a:gd name="T18" fmla="*/ 334 w 501"/>
              <a:gd name="T19" fmla="*/ 165 h 392"/>
              <a:gd name="T20" fmla="*/ 355 w 501"/>
              <a:gd name="T21" fmla="*/ 297 h 392"/>
              <a:gd name="T22" fmla="*/ 356 w 501"/>
              <a:gd name="T23" fmla="*/ 297 h 392"/>
              <a:gd name="T24" fmla="*/ 379 w 501"/>
              <a:gd name="T25" fmla="*/ 161 h 392"/>
              <a:gd name="T26" fmla="*/ 411 w 501"/>
              <a:gd name="T27" fmla="*/ 0 h 392"/>
              <a:gd name="T28" fmla="*/ 501 w 501"/>
              <a:gd name="T29" fmla="*/ 0 h 392"/>
              <a:gd name="T30" fmla="*/ 400 w 501"/>
              <a:gd name="T31" fmla="*/ 392 h 392"/>
              <a:gd name="T32" fmla="*/ 304 w 501"/>
              <a:gd name="T33" fmla="*/ 392 h 392"/>
              <a:gd name="T34" fmla="*/ 271 w 501"/>
              <a:gd name="T35" fmla="*/ 223 h 392"/>
              <a:gd name="T36" fmla="*/ 252 w 501"/>
              <a:gd name="T37" fmla="*/ 102 h 392"/>
              <a:gd name="T38" fmla="*/ 251 w 501"/>
              <a:gd name="T39" fmla="*/ 102 h 392"/>
              <a:gd name="T40" fmla="*/ 228 w 501"/>
              <a:gd name="T41" fmla="*/ 223 h 392"/>
              <a:gd name="T42" fmla="*/ 191 w 501"/>
              <a:gd name="T43" fmla="*/ 392 h 392"/>
              <a:gd name="T44" fmla="*/ 94 w 501"/>
              <a:gd name="T45"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1" h="392">
                <a:moveTo>
                  <a:pt x="94" y="392"/>
                </a:moveTo>
                <a:cubicBezTo>
                  <a:pt x="0" y="0"/>
                  <a:pt x="0" y="0"/>
                  <a:pt x="0" y="0"/>
                </a:cubicBezTo>
                <a:cubicBezTo>
                  <a:pt x="95" y="0"/>
                  <a:pt x="95" y="0"/>
                  <a:pt x="95" y="0"/>
                </a:cubicBezTo>
                <a:cubicBezTo>
                  <a:pt x="125" y="162"/>
                  <a:pt x="125" y="162"/>
                  <a:pt x="125" y="162"/>
                </a:cubicBezTo>
                <a:cubicBezTo>
                  <a:pt x="134" y="208"/>
                  <a:pt x="142" y="259"/>
                  <a:pt x="148" y="299"/>
                </a:cubicBezTo>
                <a:cubicBezTo>
                  <a:pt x="149" y="299"/>
                  <a:pt x="149" y="299"/>
                  <a:pt x="149" y="299"/>
                </a:cubicBezTo>
                <a:cubicBezTo>
                  <a:pt x="156" y="256"/>
                  <a:pt x="165" y="209"/>
                  <a:pt x="175" y="161"/>
                </a:cubicBezTo>
                <a:cubicBezTo>
                  <a:pt x="208" y="0"/>
                  <a:pt x="208" y="0"/>
                  <a:pt x="208" y="0"/>
                </a:cubicBezTo>
                <a:cubicBezTo>
                  <a:pt x="303" y="0"/>
                  <a:pt x="303" y="0"/>
                  <a:pt x="303" y="0"/>
                </a:cubicBezTo>
                <a:cubicBezTo>
                  <a:pt x="334" y="165"/>
                  <a:pt x="334" y="165"/>
                  <a:pt x="334" y="165"/>
                </a:cubicBezTo>
                <a:cubicBezTo>
                  <a:pt x="343" y="211"/>
                  <a:pt x="349" y="253"/>
                  <a:pt x="355" y="297"/>
                </a:cubicBezTo>
                <a:cubicBezTo>
                  <a:pt x="356" y="297"/>
                  <a:pt x="356" y="297"/>
                  <a:pt x="356" y="297"/>
                </a:cubicBezTo>
                <a:cubicBezTo>
                  <a:pt x="362" y="253"/>
                  <a:pt x="371" y="207"/>
                  <a:pt x="379" y="161"/>
                </a:cubicBezTo>
                <a:cubicBezTo>
                  <a:pt x="411" y="0"/>
                  <a:pt x="411" y="0"/>
                  <a:pt x="411" y="0"/>
                </a:cubicBezTo>
                <a:cubicBezTo>
                  <a:pt x="501" y="0"/>
                  <a:pt x="501" y="0"/>
                  <a:pt x="501" y="0"/>
                </a:cubicBezTo>
                <a:cubicBezTo>
                  <a:pt x="400" y="392"/>
                  <a:pt x="400" y="392"/>
                  <a:pt x="400" y="392"/>
                </a:cubicBezTo>
                <a:cubicBezTo>
                  <a:pt x="304" y="392"/>
                  <a:pt x="304" y="392"/>
                  <a:pt x="304" y="392"/>
                </a:cubicBezTo>
                <a:cubicBezTo>
                  <a:pt x="271" y="223"/>
                  <a:pt x="271" y="223"/>
                  <a:pt x="271" y="223"/>
                </a:cubicBezTo>
                <a:cubicBezTo>
                  <a:pt x="263" y="184"/>
                  <a:pt x="257" y="147"/>
                  <a:pt x="252" y="102"/>
                </a:cubicBezTo>
                <a:cubicBezTo>
                  <a:pt x="251" y="102"/>
                  <a:pt x="251" y="102"/>
                  <a:pt x="251" y="102"/>
                </a:cubicBezTo>
                <a:cubicBezTo>
                  <a:pt x="244" y="147"/>
                  <a:pt x="237" y="184"/>
                  <a:pt x="228" y="223"/>
                </a:cubicBezTo>
                <a:cubicBezTo>
                  <a:pt x="191" y="392"/>
                  <a:pt x="191" y="392"/>
                  <a:pt x="191" y="392"/>
                </a:cubicBezTo>
                <a:lnTo>
                  <a:pt x="94" y="392"/>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7" name="Freeform 10">
            <a:extLst>
              <a:ext uri="{FF2B5EF4-FFF2-40B4-BE49-F238E27FC236}">
                <a16:creationId xmlns:a16="http://schemas.microsoft.com/office/drawing/2014/main" id="{2EF2CD7B-F321-4490-83B7-725B0C6404F8}"/>
              </a:ext>
            </a:extLst>
          </p:cNvPr>
          <p:cNvSpPr>
            <a:spLocks noEditPoints="1"/>
          </p:cNvSpPr>
          <p:nvPr userDrawn="1"/>
        </p:nvSpPr>
        <p:spPr bwMode="auto">
          <a:xfrm>
            <a:off x="5846522" y="1689725"/>
            <a:ext cx="495760" cy="531550"/>
          </a:xfrm>
          <a:custGeom>
            <a:avLst/>
            <a:gdLst>
              <a:gd name="T0" fmla="*/ 186 w 377"/>
              <a:gd name="T1" fmla="*/ 0 h 405"/>
              <a:gd name="T2" fmla="*/ 377 w 377"/>
              <a:gd name="T3" fmla="*/ 205 h 405"/>
              <a:gd name="T4" fmla="*/ 193 w 377"/>
              <a:gd name="T5" fmla="*/ 405 h 405"/>
              <a:gd name="T6" fmla="*/ 0 w 377"/>
              <a:gd name="T7" fmla="*/ 198 h 405"/>
              <a:gd name="T8" fmla="*/ 186 w 377"/>
              <a:gd name="T9" fmla="*/ 0 h 405"/>
              <a:gd name="T10" fmla="*/ 189 w 377"/>
              <a:gd name="T11" fmla="*/ 70 h 405"/>
              <a:gd name="T12" fmla="*/ 94 w 377"/>
              <a:gd name="T13" fmla="*/ 201 h 405"/>
              <a:gd name="T14" fmla="*/ 188 w 377"/>
              <a:gd name="T15" fmla="*/ 335 h 405"/>
              <a:gd name="T16" fmla="*/ 284 w 377"/>
              <a:gd name="T17" fmla="*/ 204 h 405"/>
              <a:gd name="T18" fmla="*/ 189 w 377"/>
              <a:gd name="T19" fmla="*/ 7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405">
                <a:moveTo>
                  <a:pt x="186" y="0"/>
                </a:moveTo>
                <a:cubicBezTo>
                  <a:pt x="302" y="0"/>
                  <a:pt x="377" y="88"/>
                  <a:pt x="377" y="205"/>
                </a:cubicBezTo>
                <a:cubicBezTo>
                  <a:pt x="377" y="317"/>
                  <a:pt x="309" y="405"/>
                  <a:pt x="193" y="405"/>
                </a:cubicBezTo>
                <a:cubicBezTo>
                  <a:pt x="78" y="405"/>
                  <a:pt x="0" y="327"/>
                  <a:pt x="0" y="198"/>
                </a:cubicBezTo>
                <a:cubicBezTo>
                  <a:pt x="0" y="90"/>
                  <a:pt x="66" y="0"/>
                  <a:pt x="186" y="0"/>
                </a:cubicBezTo>
                <a:close/>
                <a:moveTo>
                  <a:pt x="189" y="70"/>
                </a:moveTo>
                <a:cubicBezTo>
                  <a:pt x="127" y="70"/>
                  <a:pt x="94" y="131"/>
                  <a:pt x="94" y="201"/>
                </a:cubicBezTo>
                <a:cubicBezTo>
                  <a:pt x="94" y="278"/>
                  <a:pt x="128" y="335"/>
                  <a:pt x="188" y="335"/>
                </a:cubicBezTo>
                <a:cubicBezTo>
                  <a:pt x="247" y="335"/>
                  <a:pt x="284" y="280"/>
                  <a:pt x="284" y="204"/>
                </a:cubicBezTo>
                <a:cubicBezTo>
                  <a:pt x="284" y="127"/>
                  <a:pt x="249" y="70"/>
                  <a:pt x="189" y="7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8" name="Freeform 12">
            <a:extLst>
              <a:ext uri="{FF2B5EF4-FFF2-40B4-BE49-F238E27FC236}">
                <a16:creationId xmlns:a16="http://schemas.microsoft.com/office/drawing/2014/main" id="{5665FD6D-2327-4E0E-ACEA-4622280C3363}"/>
              </a:ext>
            </a:extLst>
          </p:cNvPr>
          <p:cNvSpPr>
            <a:spLocks/>
          </p:cNvSpPr>
          <p:nvPr userDrawn="1"/>
        </p:nvSpPr>
        <p:spPr bwMode="auto">
          <a:xfrm>
            <a:off x="7482874" y="3363426"/>
            <a:ext cx="379296" cy="491194"/>
          </a:xfrm>
          <a:custGeom>
            <a:avLst/>
            <a:gdLst>
              <a:gd name="T0" fmla="*/ 338 w 522"/>
              <a:gd name="T1" fmla="*/ 676 h 676"/>
              <a:gd name="T2" fmla="*/ 185 w 522"/>
              <a:gd name="T3" fmla="*/ 676 h 676"/>
              <a:gd name="T4" fmla="*/ 185 w 522"/>
              <a:gd name="T5" fmla="*/ 127 h 676"/>
              <a:gd name="T6" fmla="*/ 0 w 522"/>
              <a:gd name="T7" fmla="*/ 127 h 676"/>
              <a:gd name="T8" fmla="*/ 0 w 522"/>
              <a:gd name="T9" fmla="*/ 0 h 676"/>
              <a:gd name="T10" fmla="*/ 522 w 522"/>
              <a:gd name="T11" fmla="*/ 0 h 676"/>
              <a:gd name="T12" fmla="*/ 522 w 522"/>
              <a:gd name="T13" fmla="*/ 127 h 676"/>
              <a:gd name="T14" fmla="*/ 338 w 522"/>
              <a:gd name="T15" fmla="*/ 127 h 676"/>
              <a:gd name="T16" fmla="*/ 338 w 522"/>
              <a:gd name="T17"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676">
                <a:moveTo>
                  <a:pt x="338" y="676"/>
                </a:moveTo>
                <a:lnTo>
                  <a:pt x="185" y="676"/>
                </a:lnTo>
                <a:lnTo>
                  <a:pt x="185" y="127"/>
                </a:lnTo>
                <a:lnTo>
                  <a:pt x="0" y="127"/>
                </a:lnTo>
                <a:lnTo>
                  <a:pt x="0" y="0"/>
                </a:lnTo>
                <a:lnTo>
                  <a:pt x="522" y="0"/>
                </a:lnTo>
                <a:lnTo>
                  <a:pt x="522" y="127"/>
                </a:lnTo>
                <a:lnTo>
                  <a:pt x="338" y="127"/>
                </a:lnTo>
                <a:lnTo>
                  <a:pt x="338" y="676"/>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9" name="Text Placeholder 38">
            <a:extLst>
              <a:ext uri="{FF2B5EF4-FFF2-40B4-BE49-F238E27FC236}">
                <a16:creationId xmlns:a16="http://schemas.microsoft.com/office/drawing/2014/main" id="{13FD07F6-5398-4AEF-8AEE-41BE4C0B5778}"/>
              </a:ext>
            </a:extLst>
          </p:cNvPr>
          <p:cNvSpPr>
            <a:spLocks noGrp="1"/>
          </p:cNvSpPr>
          <p:nvPr userDrawn="1">
            <p:ph type="body" sz="quarter" idx="23" hasCustomPrompt="1"/>
          </p:nvPr>
        </p:nvSpPr>
        <p:spPr>
          <a:xfrm>
            <a:off x="1009650" y="1734968"/>
            <a:ext cx="2605238" cy="215444"/>
          </a:xfrm>
        </p:spPr>
        <p:txBody>
          <a:bodyPr wrap="square" lIns="0" tIns="0" rIns="0" bIns="0">
            <a:spAutoFit/>
          </a:bodyPr>
          <a:lstStyle>
            <a:lvl1pPr marL="0" indent="0" algn="l">
              <a:lnSpc>
                <a:spcPct val="100000"/>
              </a:lnSpc>
              <a:buFontTx/>
              <a:buNone/>
              <a:defRPr sz="1400" b="1">
                <a:solidFill>
                  <a:schemeClr val="accent2"/>
                </a:solidFill>
              </a:defRPr>
            </a:lvl1pPr>
            <a:lvl4pPr marL="1371600" indent="0">
              <a:buFontTx/>
              <a:buNone/>
              <a:defRPr sz="1400">
                <a:solidFill>
                  <a:schemeClr val="accent5"/>
                </a:solidFill>
              </a:defRPr>
            </a:lvl4pPr>
            <a:lvl5pPr>
              <a:defRPr/>
            </a:lvl5pPr>
          </a:lstStyle>
          <a:p>
            <a:pPr lvl="0"/>
            <a:r>
              <a:rPr lang="en-US"/>
              <a:t>Heading</a:t>
            </a:r>
            <a:endParaRPr lang="en-GB"/>
          </a:p>
        </p:txBody>
      </p:sp>
      <p:sp>
        <p:nvSpPr>
          <p:cNvPr id="30" name="Text Placeholder 38">
            <a:extLst>
              <a:ext uri="{FF2B5EF4-FFF2-40B4-BE49-F238E27FC236}">
                <a16:creationId xmlns:a16="http://schemas.microsoft.com/office/drawing/2014/main" id="{D0CFD0DD-87B6-4E31-B131-CACA4D9F332B}"/>
              </a:ext>
            </a:extLst>
          </p:cNvPr>
          <p:cNvSpPr>
            <a:spLocks noGrp="1"/>
          </p:cNvSpPr>
          <p:nvPr userDrawn="1">
            <p:ph type="body" sz="quarter" idx="24" hasCustomPrompt="1"/>
          </p:nvPr>
        </p:nvSpPr>
        <p:spPr>
          <a:xfrm>
            <a:off x="1009650" y="2035238"/>
            <a:ext cx="2605238" cy="184666"/>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31" name="Text Placeholder 38">
            <a:extLst>
              <a:ext uri="{FF2B5EF4-FFF2-40B4-BE49-F238E27FC236}">
                <a16:creationId xmlns:a16="http://schemas.microsoft.com/office/drawing/2014/main" id="{AA785CCA-BD94-40C5-B05F-F0933F119523}"/>
              </a:ext>
            </a:extLst>
          </p:cNvPr>
          <p:cNvSpPr>
            <a:spLocks noGrp="1"/>
          </p:cNvSpPr>
          <p:nvPr userDrawn="1">
            <p:ph type="body" sz="quarter" idx="25" hasCustomPrompt="1"/>
          </p:nvPr>
        </p:nvSpPr>
        <p:spPr>
          <a:xfrm>
            <a:off x="8544543" y="1734968"/>
            <a:ext cx="2605238" cy="215444"/>
          </a:xfrm>
        </p:spPr>
        <p:txBody>
          <a:bodyPr wrap="square" lIns="0" tIns="0" rIns="0" bIns="0">
            <a:spAutoFit/>
          </a:bodyPr>
          <a:lstStyle>
            <a:lvl1pPr marL="0" indent="0" algn="l">
              <a:lnSpc>
                <a:spcPct val="100000"/>
              </a:lnSpc>
              <a:buFontTx/>
              <a:buNone/>
              <a:defRPr sz="1400" b="1">
                <a:solidFill>
                  <a:schemeClr val="accent3"/>
                </a:solidFill>
              </a:defRPr>
            </a:lvl1pPr>
            <a:lvl4pPr marL="1371600" indent="0">
              <a:buFontTx/>
              <a:buNone/>
              <a:defRPr sz="1400">
                <a:solidFill>
                  <a:schemeClr val="accent5"/>
                </a:solidFill>
              </a:defRPr>
            </a:lvl4pPr>
            <a:lvl5pPr>
              <a:defRPr/>
            </a:lvl5pPr>
          </a:lstStyle>
          <a:p>
            <a:pPr lvl="0"/>
            <a:r>
              <a:rPr lang="en-US"/>
              <a:t>Heading</a:t>
            </a:r>
            <a:endParaRPr lang="en-GB"/>
          </a:p>
        </p:txBody>
      </p:sp>
      <p:sp>
        <p:nvSpPr>
          <p:cNvPr id="32" name="Text Placeholder 38">
            <a:extLst>
              <a:ext uri="{FF2B5EF4-FFF2-40B4-BE49-F238E27FC236}">
                <a16:creationId xmlns:a16="http://schemas.microsoft.com/office/drawing/2014/main" id="{EC684255-B104-4BCB-91A9-139F6961AD5F}"/>
              </a:ext>
            </a:extLst>
          </p:cNvPr>
          <p:cNvSpPr>
            <a:spLocks noGrp="1"/>
          </p:cNvSpPr>
          <p:nvPr userDrawn="1">
            <p:ph type="body" sz="quarter" idx="26" hasCustomPrompt="1"/>
          </p:nvPr>
        </p:nvSpPr>
        <p:spPr>
          <a:xfrm>
            <a:off x="8544543" y="2035238"/>
            <a:ext cx="2605238" cy="184666"/>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33" name="Text Placeholder 38">
            <a:extLst>
              <a:ext uri="{FF2B5EF4-FFF2-40B4-BE49-F238E27FC236}">
                <a16:creationId xmlns:a16="http://schemas.microsoft.com/office/drawing/2014/main" id="{92726585-FCBB-4233-A0DC-813145D2EB27}"/>
              </a:ext>
            </a:extLst>
          </p:cNvPr>
          <p:cNvSpPr>
            <a:spLocks noGrp="1"/>
          </p:cNvSpPr>
          <p:nvPr userDrawn="1">
            <p:ph type="body" sz="quarter" idx="27" hasCustomPrompt="1"/>
          </p:nvPr>
        </p:nvSpPr>
        <p:spPr>
          <a:xfrm>
            <a:off x="8544543" y="4355955"/>
            <a:ext cx="2605238" cy="215444"/>
          </a:xfrm>
        </p:spPr>
        <p:txBody>
          <a:bodyPr wrap="square" lIns="0" tIns="0" rIns="0" bIns="0">
            <a:spAutoFit/>
          </a:bodyPr>
          <a:lstStyle>
            <a:lvl1pPr marL="0" indent="0" algn="l">
              <a:lnSpc>
                <a:spcPct val="100000"/>
              </a:lnSpc>
              <a:buFontTx/>
              <a:buNone/>
              <a:defRPr sz="1400" b="1">
                <a:solidFill>
                  <a:schemeClr val="accent4"/>
                </a:solidFill>
              </a:defRPr>
            </a:lvl1pPr>
            <a:lvl4pPr marL="1371600" indent="0">
              <a:buFontTx/>
              <a:buNone/>
              <a:defRPr sz="1400">
                <a:solidFill>
                  <a:schemeClr val="accent5"/>
                </a:solidFill>
              </a:defRPr>
            </a:lvl4pPr>
            <a:lvl5pPr>
              <a:defRPr/>
            </a:lvl5pPr>
          </a:lstStyle>
          <a:p>
            <a:pPr lvl="0"/>
            <a:r>
              <a:rPr lang="en-US"/>
              <a:t>Heading</a:t>
            </a:r>
            <a:endParaRPr lang="en-GB"/>
          </a:p>
        </p:txBody>
      </p:sp>
      <p:sp>
        <p:nvSpPr>
          <p:cNvPr id="34" name="Text Placeholder 38">
            <a:extLst>
              <a:ext uri="{FF2B5EF4-FFF2-40B4-BE49-F238E27FC236}">
                <a16:creationId xmlns:a16="http://schemas.microsoft.com/office/drawing/2014/main" id="{D2EB712E-739C-47A9-8809-48CCD623ED4C}"/>
              </a:ext>
            </a:extLst>
          </p:cNvPr>
          <p:cNvSpPr>
            <a:spLocks noGrp="1"/>
          </p:cNvSpPr>
          <p:nvPr userDrawn="1">
            <p:ph type="body" sz="quarter" idx="28" hasCustomPrompt="1"/>
          </p:nvPr>
        </p:nvSpPr>
        <p:spPr>
          <a:xfrm>
            <a:off x="8544543" y="4656225"/>
            <a:ext cx="2605238" cy="184666"/>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37" name="Text Placeholder 38">
            <a:extLst>
              <a:ext uri="{FF2B5EF4-FFF2-40B4-BE49-F238E27FC236}">
                <a16:creationId xmlns:a16="http://schemas.microsoft.com/office/drawing/2014/main" id="{2AA6B9D4-3DD5-402E-BC0B-86732679B4C0}"/>
              </a:ext>
            </a:extLst>
          </p:cNvPr>
          <p:cNvSpPr>
            <a:spLocks noGrp="1"/>
          </p:cNvSpPr>
          <p:nvPr userDrawn="1">
            <p:ph type="body" sz="quarter" idx="29" hasCustomPrompt="1"/>
          </p:nvPr>
        </p:nvSpPr>
        <p:spPr>
          <a:xfrm>
            <a:off x="1009650" y="4355955"/>
            <a:ext cx="2605238" cy="215444"/>
          </a:xfrm>
        </p:spPr>
        <p:txBody>
          <a:bodyPr wrap="square" lIns="0" tIns="0" rIns="0" bIns="0">
            <a:spAutoFit/>
          </a:bodyPr>
          <a:lstStyle>
            <a:lvl1pPr marL="0" indent="0" algn="l">
              <a:lnSpc>
                <a:spcPct val="100000"/>
              </a:lnSpc>
              <a:buFontTx/>
              <a:buNone/>
              <a:defRPr sz="1400" b="1">
                <a:solidFill>
                  <a:schemeClr val="accent5"/>
                </a:solidFill>
              </a:defRPr>
            </a:lvl1pPr>
            <a:lvl4pPr marL="1371600" indent="0">
              <a:buFontTx/>
              <a:buNone/>
              <a:defRPr sz="1400">
                <a:solidFill>
                  <a:schemeClr val="accent5"/>
                </a:solidFill>
              </a:defRPr>
            </a:lvl4pPr>
            <a:lvl5pPr>
              <a:defRPr/>
            </a:lvl5pPr>
          </a:lstStyle>
          <a:p>
            <a:pPr lvl="0"/>
            <a:r>
              <a:rPr lang="en-US"/>
              <a:t>Heading</a:t>
            </a:r>
            <a:endParaRPr lang="en-GB"/>
          </a:p>
        </p:txBody>
      </p:sp>
      <p:sp>
        <p:nvSpPr>
          <p:cNvPr id="38" name="Text Placeholder 38">
            <a:extLst>
              <a:ext uri="{FF2B5EF4-FFF2-40B4-BE49-F238E27FC236}">
                <a16:creationId xmlns:a16="http://schemas.microsoft.com/office/drawing/2014/main" id="{2DFA2CD5-C05C-497E-8222-FF921BD10F1F}"/>
              </a:ext>
            </a:extLst>
          </p:cNvPr>
          <p:cNvSpPr>
            <a:spLocks noGrp="1"/>
          </p:cNvSpPr>
          <p:nvPr userDrawn="1">
            <p:ph type="body" sz="quarter" idx="30" hasCustomPrompt="1"/>
          </p:nvPr>
        </p:nvSpPr>
        <p:spPr>
          <a:xfrm>
            <a:off x="1009650" y="4656225"/>
            <a:ext cx="2605238" cy="184666"/>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Tree>
    <p:extLst>
      <p:ext uri="{BB962C8B-B14F-4D97-AF65-F5344CB8AC3E}">
        <p14:creationId xmlns:p14="http://schemas.microsoft.com/office/powerpoint/2010/main" val="3528867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2698C3F-18FB-4738-A33C-37F7C73EC54D}"/>
              </a:ext>
            </a:extLst>
          </p:cNvPr>
          <p:cNvCxnSpPr>
            <a:cxnSpLocks/>
          </p:cNvCxnSpPr>
          <p:nvPr userDrawn="1"/>
        </p:nvCxnSpPr>
        <p:spPr>
          <a:xfrm flipH="1">
            <a:off x="370719" y="3013131"/>
            <a:ext cx="29010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88E2C2-61C0-4EF9-B67B-2FE5031AD1A2}"/>
              </a:ext>
            </a:extLst>
          </p:cNvPr>
          <p:cNvCxnSpPr>
            <a:cxnSpLocks/>
          </p:cNvCxnSpPr>
          <p:nvPr userDrawn="1"/>
        </p:nvCxnSpPr>
        <p:spPr>
          <a:xfrm flipH="1">
            <a:off x="4316278" y="3013131"/>
            <a:ext cx="29010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08147F-20D6-47AD-82A5-E6A7DE01C766}"/>
              </a:ext>
            </a:extLst>
          </p:cNvPr>
          <p:cNvCxnSpPr>
            <a:cxnSpLocks/>
          </p:cNvCxnSpPr>
          <p:nvPr userDrawn="1"/>
        </p:nvCxnSpPr>
        <p:spPr>
          <a:xfrm flipH="1">
            <a:off x="8221921" y="3013131"/>
            <a:ext cx="29010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
        <p:nvSpPr>
          <p:cNvPr id="20" name="Text Placeholder 38">
            <a:extLst>
              <a:ext uri="{FF2B5EF4-FFF2-40B4-BE49-F238E27FC236}">
                <a16:creationId xmlns:a16="http://schemas.microsoft.com/office/drawing/2014/main" id="{41AE4074-C096-4EEA-8319-7666614C1BDE}"/>
              </a:ext>
            </a:extLst>
          </p:cNvPr>
          <p:cNvSpPr>
            <a:spLocks noGrp="1"/>
          </p:cNvSpPr>
          <p:nvPr>
            <p:ph type="body" sz="quarter" idx="24" hasCustomPrompt="1"/>
          </p:nvPr>
        </p:nvSpPr>
        <p:spPr>
          <a:xfrm>
            <a:off x="370719" y="3110375"/>
            <a:ext cx="2842790" cy="184664"/>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9" name="Oval 8">
            <a:extLst>
              <a:ext uri="{FF2B5EF4-FFF2-40B4-BE49-F238E27FC236}">
                <a16:creationId xmlns:a16="http://schemas.microsoft.com/office/drawing/2014/main" id="{0C3AD511-0DA7-4584-AD21-FA6DBC2DBF17}"/>
              </a:ext>
            </a:extLst>
          </p:cNvPr>
          <p:cNvSpPr/>
          <p:nvPr userDrawn="1"/>
        </p:nvSpPr>
        <p:spPr>
          <a:xfrm>
            <a:off x="2752116" y="1856607"/>
            <a:ext cx="1155954" cy="1155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icture Placeholder 7">
            <a:extLst>
              <a:ext uri="{FF2B5EF4-FFF2-40B4-BE49-F238E27FC236}">
                <a16:creationId xmlns:a16="http://schemas.microsoft.com/office/drawing/2014/main" id="{2E3B2638-88C0-4463-B023-D4915F7253F9}"/>
              </a:ext>
            </a:extLst>
          </p:cNvPr>
          <p:cNvSpPr>
            <a:spLocks noGrp="1"/>
          </p:cNvSpPr>
          <p:nvPr>
            <p:ph type="pic" sz="quarter" idx="25"/>
          </p:nvPr>
        </p:nvSpPr>
        <p:spPr>
          <a:xfrm>
            <a:off x="2601076" y="1835208"/>
            <a:ext cx="1219454" cy="1198752"/>
          </a:xfrm>
          <a:prstGeom prst="ellipse">
            <a:avLst/>
          </a:prstGeom>
          <a:solidFill>
            <a:schemeClr val="bg2"/>
          </a:solidFill>
          <a:ln>
            <a:noFill/>
          </a:ln>
        </p:spPr>
        <p:txBody>
          <a:bodyPr lIns="0" tIns="0" rIns="0" bIns="0" anchor="ctr" anchorCtr="0">
            <a:noAutofit/>
          </a:bodyPr>
          <a:lstStyle>
            <a:lvl1pPr marL="0" indent="0" algn="ctr">
              <a:buFontTx/>
              <a:buNone/>
              <a:defRPr sz="1200"/>
            </a:lvl1pPr>
          </a:lstStyle>
          <a:p>
            <a:r>
              <a:rPr lang="nl-NL"/>
              <a:t>Klik op het pictogram als u een afbeelding wilt toevoegen</a:t>
            </a:r>
            <a:endParaRPr lang="en-GB"/>
          </a:p>
        </p:txBody>
      </p:sp>
      <p:sp>
        <p:nvSpPr>
          <p:cNvPr id="30" name="Text Placeholder 38">
            <a:extLst>
              <a:ext uri="{FF2B5EF4-FFF2-40B4-BE49-F238E27FC236}">
                <a16:creationId xmlns:a16="http://schemas.microsoft.com/office/drawing/2014/main" id="{B203648C-829A-4DCC-9B0D-4476F202DE50}"/>
              </a:ext>
            </a:extLst>
          </p:cNvPr>
          <p:cNvSpPr>
            <a:spLocks noGrp="1"/>
          </p:cNvSpPr>
          <p:nvPr>
            <p:ph type="body" sz="quarter" idx="26" hasCustomPrompt="1"/>
          </p:nvPr>
        </p:nvSpPr>
        <p:spPr>
          <a:xfrm>
            <a:off x="370719" y="2486628"/>
            <a:ext cx="2145673" cy="215444"/>
          </a:xfrm>
        </p:spPr>
        <p:txBody>
          <a:bodyPr wrap="square" lIns="0" tIns="0" rIns="0" bIns="0" anchor="b" anchorCtr="0">
            <a:spAutoFit/>
          </a:bodyPr>
          <a:lstStyle>
            <a:lvl1pPr marL="0" indent="0" algn="l">
              <a:lnSpc>
                <a:spcPct val="100000"/>
              </a:lnSpc>
              <a:buFontTx/>
              <a:buNone/>
              <a:defRPr sz="1400" b="1">
                <a:solidFill>
                  <a:schemeClr val="accent2"/>
                </a:solidFill>
              </a:defRPr>
            </a:lvl1pPr>
            <a:lvl4pPr marL="1371600" indent="0">
              <a:buFontTx/>
              <a:buNone/>
              <a:defRPr sz="1400">
                <a:solidFill>
                  <a:schemeClr val="accent5"/>
                </a:solidFill>
              </a:defRPr>
            </a:lvl4pPr>
            <a:lvl5pPr>
              <a:defRPr/>
            </a:lvl5pPr>
          </a:lstStyle>
          <a:p>
            <a:pPr lvl="0"/>
            <a:r>
              <a:rPr lang="en-US"/>
              <a:t>Name</a:t>
            </a:r>
          </a:p>
        </p:txBody>
      </p:sp>
      <p:sp>
        <p:nvSpPr>
          <p:cNvPr id="31" name="Text Placeholder 38">
            <a:extLst>
              <a:ext uri="{FF2B5EF4-FFF2-40B4-BE49-F238E27FC236}">
                <a16:creationId xmlns:a16="http://schemas.microsoft.com/office/drawing/2014/main" id="{CA79A295-B2EB-4CFA-B81F-D978C3E85A52}"/>
              </a:ext>
            </a:extLst>
          </p:cNvPr>
          <p:cNvSpPr>
            <a:spLocks noGrp="1"/>
          </p:cNvSpPr>
          <p:nvPr>
            <p:ph type="body" sz="quarter" idx="27" hasCustomPrompt="1"/>
          </p:nvPr>
        </p:nvSpPr>
        <p:spPr>
          <a:xfrm>
            <a:off x="370719" y="2766641"/>
            <a:ext cx="2145673" cy="184666"/>
          </a:xfrm>
        </p:spPr>
        <p:txBody>
          <a:bodyPr wrap="square" lIns="0" tIns="0" rIns="0" bIns="0">
            <a:spAutoFit/>
          </a:bodyPr>
          <a:lstStyle>
            <a:lvl1pPr marL="0" indent="0" algn="l">
              <a:lnSpc>
                <a:spcPct val="100000"/>
              </a:lnSpc>
              <a:buFontTx/>
              <a:buNone/>
              <a:defRPr sz="1200" b="0">
                <a:solidFill>
                  <a:schemeClr val="accent3"/>
                </a:solidFill>
              </a:defRPr>
            </a:lvl1pPr>
            <a:lvl4pPr marL="1371600" indent="0">
              <a:buFontTx/>
              <a:buNone/>
              <a:defRPr sz="1400">
                <a:solidFill>
                  <a:schemeClr val="accent5"/>
                </a:solidFill>
              </a:defRPr>
            </a:lvl4pPr>
            <a:lvl5pPr>
              <a:defRPr/>
            </a:lvl5pPr>
          </a:lstStyle>
          <a:p>
            <a:pPr lvl="0"/>
            <a:r>
              <a:rPr lang="en-US"/>
              <a:t>Designation</a:t>
            </a:r>
            <a:endParaRPr lang="en-GB"/>
          </a:p>
        </p:txBody>
      </p:sp>
      <p:sp>
        <p:nvSpPr>
          <p:cNvPr id="44" name="Text Placeholder 38">
            <a:extLst>
              <a:ext uri="{FF2B5EF4-FFF2-40B4-BE49-F238E27FC236}">
                <a16:creationId xmlns:a16="http://schemas.microsoft.com/office/drawing/2014/main" id="{B7505B00-8FD5-4FE5-ACEF-36078ECD50BF}"/>
              </a:ext>
            </a:extLst>
          </p:cNvPr>
          <p:cNvSpPr>
            <a:spLocks noGrp="1"/>
          </p:cNvSpPr>
          <p:nvPr>
            <p:ph type="body" sz="quarter" idx="28" hasCustomPrompt="1"/>
          </p:nvPr>
        </p:nvSpPr>
        <p:spPr>
          <a:xfrm>
            <a:off x="4316278" y="3110375"/>
            <a:ext cx="2842790" cy="184664"/>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46" name="Oval 45">
            <a:extLst>
              <a:ext uri="{FF2B5EF4-FFF2-40B4-BE49-F238E27FC236}">
                <a16:creationId xmlns:a16="http://schemas.microsoft.com/office/drawing/2014/main" id="{CD1BC1F0-8EB1-4916-9E92-5CBE223B8573}"/>
              </a:ext>
            </a:extLst>
          </p:cNvPr>
          <p:cNvSpPr/>
          <p:nvPr userDrawn="1"/>
        </p:nvSpPr>
        <p:spPr>
          <a:xfrm>
            <a:off x="6697675" y="1856607"/>
            <a:ext cx="1155954" cy="1155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icture Placeholder 7">
            <a:extLst>
              <a:ext uri="{FF2B5EF4-FFF2-40B4-BE49-F238E27FC236}">
                <a16:creationId xmlns:a16="http://schemas.microsoft.com/office/drawing/2014/main" id="{6E72A6F8-FA96-4126-BBE6-1C7379609D25}"/>
              </a:ext>
            </a:extLst>
          </p:cNvPr>
          <p:cNvSpPr>
            <a:spLocks noGrp="1"/>
          </p:cNvSpPr>
          <p:nvPr>
            <p:ph type="pic" sz="quarter" idx="29"/>
          </p:nvPr>
        </p:nvSpPr>
        <p:spPr>
          <a:xfrm>
            <a:off x="6546635" y="1835208"/>
            <a:ext cx="1219454" cy="1198752"/>
          </a:xfrm>
          <a:prstGeom prst="ellipse">
            <a:avLst/>
          </a:prstGeom>
          <a:solidFill>
            <a:schemeClr val="bg2"/>
          </a:solidFill>
          <a:ln>
            <a:noFill/>
          </a:ln>
        </p:spPr>
        <p:txBody>
          <a:bodyPr lIns="0" tIns="0" rIns="0" bIns="0" anchor="ctr" anchorCtr="0">
            <a:noAutofit/>
          </a:bodyPr>
          <a:lstStyle>
            <a:lvl1pPr marL="0" indent="0" algn="ctr">
              <a:buFontTx/>
              <a:buNone/>
              <a:defRPr sz="1200"/>
            </a:lvl1pPr>
          </a:lstStyle>
          <a:p>
            <a:r>
              <a:rPr lang="nl-NL"/>
              <a:t>Klik op het pictogram als u een afbeelding wilt toevoegen</a:t>
            </a:r>
            <a:endParaRPr lang="en-GB"/>
          </a:p>
        </p:txBody>
      </p:sp>
      <p:sp>
        <p:nvSpPr>
          <p:cNvPr id="48" name="Text Placeholder 38">
            <a:extLst>
              <a:ext uri="{FF2B5EF4-FFF2-40B4-BE49-F238E27FC236}">
                <a16:creationId xmlns:a16="http://schemas.microsoft.com/office/drawing/2014/main" id="{708D3D9C-2CFD-44E7-ACF8-54C2241F25CE}"/>
              </a:ext>
            </a:extLst>
          </p:cNvPr>
          <p:cNvSpPr>
            <a:spLocks noGrp="1"/>
          </p:cNvSpPr>
          <p:nvPr>
            <p:ph type="body" sz="quarter" idx="30" hasCustomPrompt="1"/>
          </p:nvPr>
        </p:nvSpPr>
        <p:spPr>
          <a:xfrm>
            <a:off x="4316278" y="2486628"/>
            <a:ext cx="2145673" cy="215444"/>
          </a:xfrm>
        </p:spPr>
        <p:txBody>
          <a:bodyPr wrap="square" lIns="0" tIns="0" rIns="0" bIns="0" anchor="b" anchorCtr="0">
            <a:spAutoFit/>
          </a:bodyPr>
          <a:lstStyle>
            <a:lvl1pPr marL="0" indent="0" algn="l">
              <a:lnSpc>
                <a:spcPct val="100000"/>
              </a:lnSpc>
              <a:buFontTx/>
              <a:buNone/>
              <a:defRPr sz="1400" b="1">
                <a:solidFill>
                  <a:schemeClr val="accent2"/>
                </a:solidFill>
              </a:defRPr>
            </a:lvl1pPr>
            <a:lvl4pPr marL="1371600" indent="0">
              <a:buFontTx/>
              <a:buNone/>
              <a:defRPr sz="1400">
                <a:solidFill>
                  <a:schemeClr val="accent5"/>
                </a:solidFill>
              </a:defRPr>
            </a:lvl4pPr>
            <a:lvl5pPr>
              <a:defRPr/>
            </a:lvl5pPr>
          </a:lstStyle>
          <a:p>
            <a:pPr lvl="0"/>
            <a:r>
              <a:rPr lang="en-US"/>
              <a:t>Name</a:t>
            </a:r>
          </a:p>
        </p:txBody>
      </p:sp>
      <p:sp>
        <p:nvSpPr>
          <p:cNvPr id="49" name="Text Placeholder 38">
            <a:extLst>
              <a:ext uri="{FF2B5EF4-FFF2-40B4-BE49-F238E27FC236}">
                <a16:creationId xmlns:a16="http://schemas.microsoft.com/office/drawing/2014/main" id="{A54D1B68-C2F2-4281-95B9-A8456DC3010C}"/>
              </a:ext>
            </a:extLst>
          </p:cNvPr>
          <p:cNvSpPr>
            <a:spLocks noGrp="1"/>
          </p:cNvSpPr>
          <p:nvPr>
            <p:ph type="body" sz="quarter" idx="31" hasCustomPrompt="1"/>
          </p:nvPr>
        </p:nvSpPr>
        <p:spPr>
          <a:xfrm>
            <a:off x="4316278" y="2766641"/>
            <a:ext cx="2145673" cy="184666"/>
          </a:xfrm>
        </p:spPr>
        <p:txBody>
          <a:bodyPr wrap="square" lIns="0" tIns="0" rIns="0" bIns="0">
            <a:spAutoFit/>
          </a:bodyPr>
          <a:lstStyle>
            <a:lvl1pPr marL="0" indent="0" algn="l">
              <a:lnSpc>
                <a:spcPct val="100000"/>
              </a:lnSpc>
              <a:buFontTx/>
              <a:buNone/>
              <a:defRPr sz="1200" b="0">
                <a:solidFill>
                  <a:schemeClr val="accent3"/>
                </a:solidFill>
              </a:defRPr>
            </a:lvl1pPr>
            <a:lvl4pPr marL="1371600" indent="0">
              <a:buFontTx/>
              <a:buNone/>
              <a:defRPr sz="1400">
                <a:solidFill>
                  <a:schemeClr val="accent5"/>
                </a:solidFill>
              </a:defRPr>
            </a:lvl4pPr>
            <a:lvl5pPr>
              <a:defRPr/>
            </a:lvl5pPr>
          </a:lstStyle>
          <a:p>
            <a:pPr lvl="0"/>
            <a:r>
              <a:rPr lang="en-US"/>
              <a:t>Designation</a:t>
            </a:r>
            <a:endParaRPr lang="en-GB"/>
          </a:p>
        </p:txBody>
      </p:sp>
      <p:sp>
        <p:nvSpPr>
          <p:cNvPr id="50" name="Text Placeholder 38">
            <a:extLst>
              <a:ext uri="{FF2B5EF4-FFF2-40B4-BE49-F238E27FC236}">
                <a16:creationId xmlns:a16="http://schemas.microsoft.com/office/drawing/2014/main" id="{B44A1E82-A9CE-40A2-9E95-884414BD605C}"/>
              </a:ext>
            </a:extLst>
          </p:cNvPr>
          <p:cNvSpPr>
            <a:spLocks noGrp="1"/>
          </p:cNvSpPr>
          <p:nvPr>
            <p:ph type="body" sz="quarter" idx="32" hasCustomPrompt="1"/>
          </p:nvPr>
        </p:nvSpPr>
        <p:spPr>
          <a:xfrm>
            <a:off x="8221921" y="3110375"/>
            <a:ext cx="2842790" cy="184664"/>
          </a:xfrm>
        </p:spPr>
        <p:txBody>
          <a:bodyPr wrap="square" lIns="0" tIns="0" rIns="0" bIns="0">
            <a:spAutoFit/>
          </a:bodyPr>
          <a:lstStyle>
            <a:lvl1pPr marL="0" indent="0" algn="l">
              <a:lnSpc>
                <a:spcPct val="100000"/>
              </a:lnSpc>
              <a:buFontTx/>
              <a:buNone/>
              <a:defRPr sz="12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52" name="Oval 51">
            <a:extLst>
              <a:ext uri="{FF2B5EF4-FFF2-40B4-BE49-F238E27FC236}">
                <a16:creationId xmlns:a16="http://schemas.microsoft.com/office/drawing/2014/main" id="{EE304FB6-1460-4B1E-8ECF-CEF209051C49}"/>
              </a:ext>
            </a:extLst>
          </p:cNvPr>
          <p:cNvSpPr/>
          <p:nvPr userDrawn="1"/>
        </p:nvSpPr>
        <p:spPr>
          <a:xfrm>
            <a:off x="10603318" y="1856607"/>
            <a:ext cx="1155954" cy="1155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Picture Placeholder 7">
            <a:extLst>
              <a:ext uri="{FF2B5EF4-FFF2-40B4-BE49-F238E27FC236}">
                <a16:creationId xmlns:a16="http://schemas.microsoft.com/office/drawing/2014/main" id="{6DA5F9D1-C3C0-4CD3-8438-085093745075}"/>
              </a:ext>
            </a:extLst>
          </p:cNvPr>
          <p:cNvSpPr>
            <a:spLocks noGrp="1"/>
          </p:cNvSpPr>
          <p:nvPr>
            <p:ph type="pic" sz="quarter" idx="33"/>
          </p:nvPr>
        </p:nvSpPr>
        <p:spPr>
          <a:xfrm>
            <a:off x="10452278" y="1835208"/>
            <a:ext cx="1219454" cy="1198752"/>
          </a:xfrm>
          <a:prstGeom prst="ellipse">
            <a:avLst/>
          </a:prstGeom>
          <a:solidFill>
            <a:schemeClr val="bg2"/>
          </a:solidFill>
          <a:ln>
            <a:noFill/>
          </a:ln>
        </p:spPr>
        <p:txBody>
          <a:bodyPr lIns="0" tIns="0" rIns="0" bIns="0" anchor="ctr" anchorCtr="0">
            <a:noAutofit/>
          </a:bodyPr>
          <a:lstStyle>
            <a:lvl1pPr marL="0" indent="0" algn="ctr">
              <a:buFontTx/>
              <a:buNone/>
              <a:defRPr sz="1200"/>
            </a:lvl1pPr>
          </a:lstStyle>
          <a:p>
            <a:r>
              <a:rPr lang="nl-NL"/>
              <a:t>Klik op het pictogram als u een afbeelding wilt toevoegen</a:t>
            </a:r>
            <a:endParaRPr lang="en-GB"/>
          </a:p>
        </p:txBody>
      </p:sp>
      <p:sp>
        <p:nvSpPr>
          <p:cNvPr id="54" name="Text Placeholder 38">
            <a:extLst>
              <a:ext uri="{FF2B5EF4-FFF2-40B4-BE49-F238E27FC236}">
                <a16:creationId xmlns:a16="http://schemas.microsoft.com/office/drawing/2014/main" id="{8863084B-0D54-4135-97A3-5444A74347E8}"/>
              </a:ext>
            </a:extLst>
          </p:cNvPr>
          <p:cNvSpPr>
            <a:spLocks noGrp="1"/>
          </p:cNvSpPr>
          <p:nvPr>
            <p:ph type="body" sz="quarter" idx="34" hasCustomPrompt="1"/>
          </p:nvPr>
        </p:nvSpPr>
        <p:spPr>
          <a:xfrm>
            <a:off x="8221921" y="2486628"/>
            <a:ext cx="2145673" cy="215444"/>
          </a:xfrm>
        </p:spPr>
        <p:txBody>
          <a:bodyPr wrap="square" lIns="0" tIns="0" rIns="0" bIns="0" anchor="b" anchorCtr="0">
            <a:spAutoFit/>
          </a:bodyPr>
          <a:lstStyle>
            <a:lvl1pPr marL="0" indent="0" algn="l">
              <a:lnSpc>
                <a:spcPct val="100000"/>
              </a:lnSpc>
              <a:buFontTx/>
              <a:buNone/>
              <a:defRPr sz="1400" b="1">
                <a:solidFill>
                  <a:schemeClr val="accent2"/>
                </a:solidFill>
              </a:defRPr>
            </a:lvl1pPr>
            <a:lvl4pPr marL="1371600" indent="0">
              <a:buFontTx/>
              <a:buNone/>
              <a:defRPr sz="1400">
                <a:solidFill>
                  <a:schemeClr val="accent5"/>
                </a:solidFill>
              </a:defRPr>
            </a:lvl4pPr>
            <a:lvl5pPr>
              <a:defRPr/>
            </a:lvl5pPr>
          </a:lstStyle>
          <a:p>
            <a:pPr lvl="0"/>
            <a:r>
              <a:rPr lang="en-US"/>
              <a:t>Name</a:t>
            </a:r>
          </a:p>
        </p:txBody>
      </p:sp>
      <p:sp>
        <p:nvSpPr>
          <p:cNvPr id="55" name="Text Placeholder 38">
            <a:extLst>
              <a:ext uri="{FF2B5EF4-FFF2-40B4-BE49-F238E27FC236}">
                <a16:creationId xmlns:a16="http://schemas.microsoft.com/office/drawing/2014/main" id="{A78F6BC2-B8C3-4A57-AD11-2F7A3C7BB56F}"/>
              </a:ext>
            </a:extLst>
          </p:cNvPr>
          <p:cNvSpPr>
            <a:spLocks noGrp="1"/>
          </p:cNvSpPr>
          <p:nvPr>
            <p:ph type="body" sz="quarter" idx="35" hasCustomPrompt="1"/>
          </p:nvPr>
        </p:nvSpPr>
        <p:spPr>
          <a:xfrm>
            <a:off x="8221921" y="2766641"/>
            <a:ext cx="2145673" cy="184666"/>
          </a:xfrm>
        </p:spPr>
        <p:txBody>
          <a:bodyPr wrap="square" lIns="0" tIns="0" rIns="0" bIns="0">
            <a:spAutoFit/>
          </a:bodyPr>
          <a:lstStyle>
            <a:lvl1pPr marL="0" indent="0" algn="l">
              <a:lnSpc>
                <a:spcPct val="100000"/>
              </a:lnSpc>
              <a:buFontTx/>
              <a:buNone/>
              <a:defRPr sz="1200" b="0">
                <a:solidFill>
                  <a:schemeClr val="accent3"/>
                </a:solidFill>
              </a:defRPr>
            </a:lvl1pPr>
            <a:lvl4pPr marL="1371600" indent="0">
              <a:buFontTx/>
              <a:buNone/>
              <a:defRPr sz="1400">
                <a:solidFill>
                  <a:schemeClr val="accent5"/>
                </a:solidFill>
              </a:defRPr>
            </a:lvl4pPr>
            <a:lvl5pPr>
              <a:defRPr/>
            </a:lvl5pPr>
          </a:lstStyle>
          <a:p>
            <a:pPr lvl="0"/>
            <a:r>
              <a:rPr lang="en-US"/>
              <a:t>Designation</a:t>
            </a:r>
            <a:endParaRPr lang="en-GB"/>
          </a:p>
        </p:txBody>
      </p:sp>
    </p:spTree>
    <p:extLst>
      <p:ext uri="{BB962C8B-B14F-4D97-AF65-F5344CB8AC3E}">
        <p14:creationId xmlns:p14="http://schemas.microsoft.com/office/powerpoint/2010/main" val="3462198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8" y="6172358"/>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
        <p:nvSpPr>
          <p:cNvPr id="23" name="Freeform: Shape 22">
            <a:extLst>
              <a:ext uri="{FF2B5EF4-FFF2-40B4-BE49-F238E27FC236}">
                <a16:creationId xmlns:a16="http://schemas.microsoft.com/office/drawing/2014/main" id="{D1267D5D-D2FD-42B6-B53D-3FF8830EC893}"/>
              </a:ext>
            </a:extLst>
          </p:cNvPr>
          <p:cNvSpPr/>
          <p:nvPr userDrawn="1"/>
        </p:nvSpPr>
        <p:spPr>
          <a:xfrm flipH="1">
            <a:off x="10519460" y="1323830"/>
            <a:ext cx="274319" cy="670560"/>
          </a:xfrm>
          <a:custGeom>
            <a:avLst/>
            <a:gdLst>
              <a:gd name="connsiteX0" fmla="*/ 274319 w 274319"/>
              <a:gd name="connsiteY0" fmla="*/ 0 h 670560"/>
              <a:gd name="connsiteX1" fmla="*/ 5572 w 274319"/>
              <a:gd name="connsiteY1" fmla="*/ 267709 h 670560"/>
              <a:gd name="connsiteX2" fmla="*/ 0 w 274319"/>
              <a:gd name="connsiteY2" fmla="*/ 335268 h 670560"/>
              <a:gd name="connsiteX3" fmla="*/ 0 w 274319"/>
              <a:gd name="connsiteY3" fmla="*/ 335292 h 670560"/>
              <a:gd name="connsiteX4" fmla="*/ 5572 w 274319"/>
              <a:gd name="connsiteY4" fmla="*/ 402851 h 670560"/>
              <a:gd name="connsiteX5" fmla="*/ 274319 w 274319"/>
              <a:gd name="connsiteY5" fmla="*/ 670560 h 670560"/>
              <a:gd name="connsiteX6" fmla="*/ 137159 w 274319"/>
              <a:gd name="connsiteY6" fmla="*/ 335280 h 670560"/>
              <a:gd name="connsiteX7" fmla="*/ 274319 w 274319"/>
              <a:gd name="connsiteY7"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19" h="670560">
                <a:moveTo>
                  <a:pt x="274319" y="0"/>
                </a:moveTo>
                <a:cubicBezTo>
                  <a:pt x="141754" y="0"/>
                  <a:pt x="31152" y="114928"/>
                  <a:pt x="5572" y="267709"/>
                </a:cubicBezTo>
                <a:lnTo>
                  <a:pt x="0" y="335268"/>
                </a:lnTo>
                <a:lnTo>
                  <a:pt x="0" y="335292"/>
                </a:lnTo>
                <a:lnTo>
                  <a:pt x="5572" y="402851"/>
                </a:lnTo>
                <a:cubicBezTo>
                  <a:pt x="31152" y="555632"/>
                  <a:pt x="141754" y="670560"/>
                  <a:pt x="274319" y="670560"/>
                </a:cubicBezTo>
                <a:cubicBezTo>
                  <a:pt x="187975" y="591411"/>
                  <a:pt x="137159" y="467195"/>
                  <a:pt x="137159" y="335280"/>
                </a:cubicBezTo>
                <a:cubicBezTo>
                  <a:pt x="137159" y="203365"/>
                  <a:pt x="187975" y="79149"/>
                  <a:pt x="2743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4" name="Straight Connector 23">
            <a:extLst>
              <a:ext uri="{FF2B5EF4-FFF2-40B4-BE49-F238E27FC236}">
                <a16:creationId xmlns:a16="http://schemas.microsoft.com/office/drawing/2014/main" id="{A0DC05D0-5468-4E97-80E1-031215D5CC74}"/>
              </a:ext>
            </a:extLst>
          </p:cNvPr>
          <p:cNvCxnSpPr>
            <a:cxnSpLocks/>
          </p:cNvCxnSpPr>
          <p:nvPr userDrawn="1"/>
        </p:nvCxnSpPr>
        <p:spPr>
          <a:xfrm>
            <a:off x="1562683" y="1994390"/>
            <a:ext cx="8956244"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BECF1FD4-4CDD-4F98-A1D6-85F63054206E}"/>
              </a:ext>
            </a:extLst>
          </p:cNvPr>
          <p:cNvSpPr>
            <a:spLocks noGrp="1"/>
          </p:cNvSpPr>
          <p:nvPr>
            <p:ph type="body" sz="quarter" idx="14"/>
          </p:nvPr>
        </p:nvSpPr>
        <p:spPr>
          <a:xfrm>
            <a:off x="1562101" y="1702911"/>
            <a:ext cx="8957360" cy="246221"/>
          </a:xfrm>
        </p:spPr>
        <p:txBody>
          <a:bodyPr wrap="square" lIns="0" tIns="0" rIns="0" bIns="0" anchor="b" anchorCtr="0">
            <a:spAutoFit/>
          </a:bodyPr>
          <a:lstStyle>
            <a:lvl1pPr marL="0" indent="0">
              <a:lnSpc>
                <a:spcPct val="100000"/>
              </a:lnSpc>
              <a:buFontTx/>
              <a:buNone/>
              <a:defRPr sz="1600" b="1">
                <a:solidFill>
                  <a:schemeClr val="accent2"/>
                </a:solidFill>
                <a:latin typeface="+mn-lt"/>
              </a:defRPr>
            </a:lvl1pPr>
            <a:lvl2pPr marL="457200" indent="0">
              <a:buFontTx/>
              <a:buNone/>
              <a:defRPr sz="1600">
                <a:solidFill>
                  <a:schemeClr val="accent5"/>
                </a:solidFill>
                <a:latin typeface="+mn-lt"/>
              </a:defRPr>
            </a:lvl2pPr>
            <a:lvl3pPr marL="914400" indent="0">
              <a:buFontTx/>
              <a:buNone/>
              <a:defRPr sz="1600">
                <a:solidFill>
                  <a:schemeClr val="accent5"/>
                </a:solidFill>
                <a:latin typeface="+mn-lt"/>
              </a:defRPr>
            </a:lvl3pPr>
            <a:lvl4pPr marL="1371600" indent="0">
              <a:buFontTx/>
              <a:buNone/>
              <a:defRPr sz="1600">
                <a:solidFill>
                  <a:schemeClr val="accent5"/>
                </a:solidFill>
                <a:latin typeface="+mn-lt"/>
              </a:defRPr>
            </a:lvl4pPr>
            <a:lvl5pPr marL="1828800" indent="0">
              <a:buFontTx/>
              <a:buNone/>
              <a:defRPr sz="1600">
                <a:solidFill>
                  <a:schemeClr val="accent5"/>
                </a:solidFill>
                <a:latin typeface="+mn-lt"/>
              </a:defRPr>
            </a:lvl5pPr>
          </a:lstStyle>
          <a:p>
            <a:pPr lvl="0"/>
            <a:r>
              <a:rPr lang="nl-NL"/>
              <a:t>Klikken om de tekststijl van het model te bewerken</a:t>
            </a:r>
          </a:p>
        </p:txBody>
      </p:sp>
      <p:sp>
        <p:nvSpPr>
          <p:cNvPr id="27" name="Chart Placeholder 6">
            <a:extLst>
              <a:ext uri="{FF2B5EF4-FFF2-40B4-BE49-F238E27FC236}">
                <a16:creationId xmlns:a16="http://schemas.microsoft.com/office/drawing/2014/main" id="{29471D04-A178-4947-9DD7-AE566077922E}"/>
              </a:ext>
            </a:extLst>
          </p:cNvPr>
          <p:cNvSpPr>
            <a:spLocks noGrp="1"/>
          </p:cNvSpPr>
          <p:nvPr>
            <p:ph type="chart" sz="quarter" idx="18"/>
          </p:nvPr>
        </p:nvSpPr>
        <p:spPr>
          <a:xfrm>
            <a:off x="1562100" y="2134899"/>
            <a:ext cx="8956243" cy="3985568"/>
          </a:xfrm>
        </p:spPr>
        <p:txBody>
          <a:bodyPr>
            <a:normAutofit/>
          </a:bodyPr>
          <a:lstStyle>
            <a:lvl1pPr marL="0" indent="0">
              <a:buFontTx/>
              <a:buNone/>
              <a:defRPr sz="1600"/>
            </a:lvl1pPr>
          </a:lstStyle>
          <a:p>
            <a:r>
              <a:rPr lang="nl-NL"/>
              <a:t>Klik op het pictogram als u een grafiek wilt toevoegen</a:t>
            </a:r>
            <a:endParaRPr lang="en-GB"/>
          </a:p>
        </p:txBody>
      </p:sp>
      <p:sp>
        <p:nvSpPr>
          <p:cNvPr id="16" name="Rectangle 7">
            <a:extLst>
              <a:ext uri="{FF2B5EF4-FFF2-40B4-BE49-F238E27FC236}">
                <a16:creationId xmlns:a16="http://schemas.microsoft.com/office/drawing/2014/main" id="{AD304492-A222-49F0-ACEF-F0A1D75508C6}"/>
              </a:ext>
            </a:extLst>
          </p:cNvPr>
          <p:cNvSpPr>
            <a:spLocks noChangeArrowheads="1"/>
          </p:cNvSpPr>
          <p:nvPr userDrawn="1"/>
        </p:nvSpPr>
        <p:spPr bwMode="auto">
          <a:xfrm>
            <a:off x="370718" y="6493736"/>
            <a:ext cx="69459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Calibri" pitchFamily="34" charset="0"/>
                <a:ea typeface="ヒラギノ角ゴ Pro W3" pitchFamily="125" charset="-128"/>
              </a:defRPr>
            </a:lvl1pPr>
            <a:lvl2pPr marL="742950" indent="-285750" eaLnBrk="0" hangingPunct="0">
              <a:defRPr sz="2400">
                <a:solidFill>
                  <a:schemeClr val="tx1"/>
                </a:solidFill>
                <a:latin typeface="Calibri" pitchFamily="34" charset="0"/>
                <a:ea typeface="ヒラギノ角ゴ Pro W3" pitchFamily="125" charset="-128"/>
              </a:defRPr>
            </a:lvl2pPr>
            <a:lvl3pPr marL="1143000" indent="-228600" eaLnBrk="0" hangingPunct="0">
              <a:defRPr sz="2400">
                <a:solidFill>
                  <a:schemeClr val="tx1"/>
                </a:solidFill>
                <a:latin typeface="Calibri" pitchFamily="34" charset="0"/>
                <a:ea typeface="ヒラギノ角ゴ Pro W3" pitchFamily="125" charset="-128"/>
              </a:defRPr>
            </a:lvl3pPr>
            <a:lvl4pPr marL="1600200" indent="-228600" eaLnBrk="0" hangingPunct="0">
              <a:defRPr sz="2400">
                <a:solidFill>
                  <a:schemeClr val="tx1"/>
                </a:solidFill>
                <a:latin typeface="Calibri" pitchFamily="34" charset="0"/>
                <a:ea typeface="ヒラギノ角ゴ Pro W3" pitchFamily="125" charset="-128"/>
              </a:defRPr>
            </a:lvl4pPr>
            <a:lvl5pPr marL="2057400" indent="-228600" eaLnBrk="0" hangingPunct="0">
              <a:defRPr sz="2400">
                <a:solidFill>
                  <a:schemeClr val="tx1"/>
                </a:solidFill>
                <a:latin typeface="Calibri"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9pPr>
          </a:lstStyle>
          <a:p>
            <a:pPr algn="just" eaLnBrk="1" hangingPunct="1"/>
            <a:r>
              <a:rPr lang="en-GB" altLang="en-US" sz="800">
                <a:solidFill>
                  <a:schemeClr val="accent1"/>
                </a:solidFill>
                <a:latin typeface="+mn-lt"/>
              </a:rPr>
              <a:t>AIB copyright © 2021. We reserve the rights in this document and in the information contained therein. Reproduction, use or disclosure to third parties without express authority is strictly forbidden. The </a:t>
            </a:r>
            <a:r>
              <a:rPr lang="en-US" altLang="en-US" sz="800">
                <a:solidFill>
                  <a:schemeClr val="accent1"/>
                </a:solidFill>
                <a:latin typeface="+mn-lt"/>
              </a:rPr>
              <a:t>Association of Issuing Bodies </a:t>
            </a:r>
            <a:r>
              <a:rPr lang="en-US" altLang="en-US" sz="800" err="1">
                <a:solidFill>
                  <a:schemeClr val="accent1"/>
                </a:solidFill>
                <a:latin typeface="+mn-lt"/>
              </a:rPr>
              <a:t>ivzw</a:t>
            </a:r>
            <a:r>
              <a:rPr lang="en-US" altLang="en-US" sz="800">
                <a:solidFill>
                  <a:schemeClr val="accent1"/>
                </a:solidFill>
                <a:latin typeface="+mn-lt"/>
              </a:rPr>
              <a:t> (AIB)</a:t>
            </a:r>
            <a:r>
              <a:rPr lang="en-GB" altLang="en-US" sz="800">
                <a:solidFill>
                  <a:schemeClr val="accent1"/>
                </a:solidFill>
                <a:latin typeface="+mn-lt"/>
              </a:rPr>
              <a:t> is an international non-profit association.</a:t>
            </a:r>
          </a:p>
        </p:txBody>
      </p:sp>
    </p:spTree>
    <p:extLst>
      <p:ext uri="{BB962C8B-B14F-4D97-AF65-F5344CB8AC3E}">
        <p14:creationId xmlns:p14="http://schemas.microsoft.com/office/powerpoint/2010/main" val="796607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tex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8" y="6172358"/>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
        <p:nvSpPr>
          <p:cNvPr id="7" name="Chart Placeholder 6">
            <a:extLst>
              <a:ext uri="{FF2B5EF4-FFF2-40B4-BE49-F238E27FC236}">
                <a16:creationId xmlns:a16="http://schemas.microsoft.com/office/drawing/2014/main" id="{CCFFD75E-E6FB-44B4-8687-0DC8FE4880B4}"/>
              </a:ext>
            </a:extLst>
          </p:cNvPr>
          <p:cNvSpPr>
            <a:spLocks noGrp="1"/>
          </p:cNvSpPr>
          <p:nvPr>
            <p:ph type="chart" sz="quarter" idx="18"/>
          </p:nvPr>
        </p:nvSpPr>
        <p:spPr>
          <a:xfrm>
            <a:off x="637419" y="1561327"/>
            <a:ext cx="5899452" cy="4493397"/>
          </a:xfrm>
        </p:spPr>
        <p:txBody>
          <a:bodyPr>
            <a:normAutofit/>
          </a:bodyPr>
          <a:lstStyle>
            <a:lvl1pPr marL="0" indent="0">
              <a:buFontTx/>
              <a:buNone/>
              <a:defRPr sz="1600"/>
            </a:lvl1pPr>
          </a:lstStyle>
          <a:p>
            <a:r>
              <a:rPr lang="nl-NL"/>
              <a:t>Klik op het pictogram als u een grafiek wilt toevoegen</a:t>
            </a:r>
            <a:endParaRPr lang="en-GB"/>
          </a:p>
        </p:txBody>
      </p:sp>
      <p:sp>
        <p:nvSpPr>
          <p:cNvPr id="16" name="Freeform: Shape 15">
            <a:extLst>
              <a:ext uri="{FF2B5EF4-FFF2-40B4-BE49-F238E27FC236}">
                <a16:creationId xmlns:a16="http://schemas.microsoft.com/office/drawing/2014/main" id="{3BFCFD7D-B4E8-4505-8123-D127C1C18DE5}"/>
              </a:ext>
            </a:extLst>
          </p:cNvPr>
          <p:cNvSpPr/>
          <p:nvPr userDrawn="1"/>
        </p:nvSpPr>
        <p:spPr>
          <a:xfrm flipH="1">
            <a:off x="11300510" y="1182247"/>
            <a:ext cx="274319" cy="670560"/>
          </a:xfrm>
          <a:custGeom>
            <a:avLst/>
            <a:gdLst>
              <a:gd name="connsiteX0" fmla="*/ 274319 w 274319"/>
              <a:gd name="connsiteY0" fmla="*/ 0 h 670560"/>
              <a:gd name="connsiteX1" fmla="*/ 5572 w 274319"/>
              <a:gd name="connsiteY1" fmla="*/ 267709 h 670560"/>
              <a:gd name="connsiteX2" fmla="*/ 0 w 274319"/>
              <a:gd name="connsiteY2" fmla="*/ 335268 h 670560"/>
              <a:gd name="connsiteX3" fmla="*/ 0 w 274319"/>
              <a:gd name="connsiteY3" fmla="*/ 335292 h 670560"/>
              <a:gd name="connsiteX4" fmla="*/ 5572 w 274319"/>
              <a:gd name="connsiteY4" fmla="*/ 402851 h 670560"/>
              <a:gd name="connsiteX5" fmla="*/ 274319 w 274319"/>
              <a:gd name="connsiteY5" fmla="*/ 670560 h 670560"/>
              <a:gd name="connsiteX6" fmla="*/ 137159 w 274319"/>
              <a:gd name="connsiteY6" fmla="*/ 335280 h 670560"/>
              <a:gd name="connsiteX7" fmla="*/ 274319 w 274319"/>
              <a:gd name="connsiteY7"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19" h="670560">
                <a:moveTo>
                  <a:pt x="274319" y="0"/>
                </a:moveTo>
                <a:cubicBezTo>
                  <a:pt x="141754" y="0"/>
                  <a:pt x="31152" y="114928"/>
                  <a:pt x="5572" y="267709"/>
                </a:cubicBezTo>
                <a:lnTo>
                  <a:pt x="0" y="335268"/>
                </a:lnTo>
                <a:lnTo>
                  <a:pt x="0" y="335292"/>
                </a:lnTo>
                <a:lnTo>
                  <a:pt x="5572" y="402851"/>
                </a:lnTo>
                <a:cubicBezTo>
                  <a:pt x="31152" y="555632"/>
                  <a:pt x="141754" y="670560"/>
                  <a:pt x="274319" y="670560"/>
                </a:cubicBezTo>
                <a:cubicBezTo>
                  <a:pt x="187975" y="591411"/>
                  <a:pt x="137159" y="467195"/>
                  <a:pt x="137159" y="335280"/>
                </a:cubicBezTo>
                <a:cubicBezTo>
                  <a:pt x="137159" y="203365"/>
                  <a:pt x="187975" y="79149"/>
                  <a:pt x="2743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17" name="Straight Connector 16">
            <a:extLst>
              <a:ext uri="{FF2B5EF4-FFF2-40B4-BE49-F238E27FC236}">
                <a16:creationId xmlns:a16="http://schemas.microsoft.com/office/drawing/2014/main" id="{2264F698-8634-4F66-AD14-731FC3A7B665}"/>
              </a:ext>
            </a:extLst>
          </p:cNvPr>
          <p:cNvCxnSpPr>
            <a:cxnSpLocks/>
          </p:cNvCxnSpPr>
          <p:nvPr userDrawn="1"/>
        </p:nvCxnSpPr>
        <p:spPr>
          <a:xfrm>
            <a:off x="7020585" y="1852807"/>
            <a:ext cx="427939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4B9A99C1-05B6-4574-AC45-D655BE3D7CCC}"/>
              </a:ext>
            </a:extLst>
          </p:cNvPr>
          <p:cNvSpPr>
            <a:spLocks noGrp="1"/>
          </p:cNvSpPr>
          <p:nvPr>
            <p:ph type="body" sz="quarter" idx="14"/>
          </p:nvPr>
        </p:nvSpPr>
        <p:spPr>
          <a:xfrm>
            <a:off x="7020585" y="1561328"/>
            <a:ext cx="4279925" cy="246221"/>
          </a:xfrm>
        </p:spPr>
        <p:txBody>
          <a:bodyPr wrap="square" lIns="0" tIns="0" rIns="0" bIns="0" anchor="b" anchorCtr="0">
            <a:spAutoFit/>
          </a:bodyPr>
          <a:lstStyle>
            <a:lvl1pPr marL="0" indent="0">
              <a:lnSpc>
                <a:spcPct val="100000"/>
              </a:lnSpc>
              <a:buFontTx/>
              <a:buNone/>
              <a:defRPr sz="1600" b="1">
                <a:solidFill>
                  <a:schemeClr val="accent2"/>
                </a:solidFill>
                <a:latin typeface="+mn-lt"/>
              </a:defRPr>
            </a:lvl1pPr>
            <a:lvl2pPr marL="457200" indent="0">
              <a:buFontTx/>
              <a:buNone/>
              <a:defRPr sz="1600">
                <a:solidFill>
                  <a:schemeClr val="accent5"/>
                </a:solidFill>
                <a:latin typeface="+mn-lt"/>
              </a:defRPr>
            </a:lvl2pPr>
            <a:lvl3pPr marL="914400" indent="0">
              <a:buFontTx/>
              <a:buNone/>
              <a:defRPr sz="1600">
                <a:solidFill>
                  <a:schemeClr val="accent5"/>
                </a:solidFill>
                <a:latin typeface="+mn-lt"/>
              </a:defRPr>
            </a:lvl3pPr>
            <a:lvl4pPr marL="1371600" indent="0">
              <a:buFontTx/>
              <a:buNone/>
              <a:defRPr sz="1600">
                <a:solidFill>
                  <a:schemeClr val="accent5"/>
                </a:solidFill>
                <a:latin typeface="+mn-lt"/>
              </a:defRPr>
            </a:lvl4pPr>
            <a:lvl5pPr marL="1828800" indent="0">
              <a:buFontTx/>
              <a:buNone/>
              <a:defRPr sz="1600">
                <a:solidFill>
                  <a:schemeClr val="accent5"/>
                </a:solidFill>
                <a:latin typeface="+mn-lt"/>
              </a:defRPr>
            </a:lvl5pPr>
          </a:lstStyle>
          <a:p>
            <a:pPr lvl="0"/>
            <a:r>
              <a:rPr lang="nl-NL"/>
              <a:t>Klikken om de tekststijl van het model te bewerken</a:t>
            </a:r>
          </a:p>
        </p:txBody>
      </p:sp>
      <p:sp>
        <p:nvSpPr>
          <p:cNvPr id="20" name="Text Placeholder 38">
            <a:extLst>
              <a:ext uri="{FF2B5EF4-FFF2-40B4-BE49-F238E27FC236}">
                <a16:creationId xmlns:a16="http://schemas.microsoft.com/office/drawing/2014/main" id="{41AE4074-C096-4EEA-8319-7666614C1BDE}"/>
              </a:ext>
            </a:extLst>
          </p:cNvPr>
          <p:cNvSpPr>
            <a:spLocks noGrp="1"/>
          </p:cNvSpPr>
          <p:nvPr>
            <p:ph type="body" sz="quarter" idx="24" hasCustomPrompt="1"/>
          </p:nvPr>
        </p:nvSpPr>
        <p:spPr>
          <a:xfrm>
            <a:off x="7020585" y="1940857"/>
            <a:ext cx="4279392" cy="200055"/>
          </a:xfrm>
        </p:spPr>
        <p:txBody>
          <a:bodyPr wrap="square" lIns="0" tIns="0" rIns="0" bIns="0">
            <a:spAutoFit/>
          </a:bodyPr>
          <a:lstStyle>
            <a:lvl1pPr marL="0" indent="0" algn="l">
              <a:lnSpc>
                <a:spcPct val="100000"/>
              </a:lnSpc>
              <a:buFontTx/>
              <a:buNone/>
              <a:defRPr sz="13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
        <p:nvSpPr>
          <p:cNvPr id="19" name="Rectangle 7">
            <a:extLst>
              <a:ext uri="{FF2B5EF4-FFF2-40B4-BE49-F238E27FC236}">
                <a16:creationId xmlns:a16="http://schemas.microsoft.com/office/drawing/2014/main" id="{018F5042-8699-4EAB-9AEE-856BC3494D5E}"/>
              </a:ext>
            </a:extLst>
          </p:cNvPr>
          <p:cNvSpPr>
            <a:spLocks noChangeArrowheads="1"/>
          </p:cNvSpPr>
          <p:nvPr userDrawn="1"/>
        </p:nvSpPr>
        <p:spPr bwMode="auto">
          <a:xfrm>
            <a:off x="370718" y="6493736"/>
            <a:ext cx="69459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Calibri" pitchFamily="34" charset="0"/>
                <a:ea typeface="ヒラギノ角ゴ Pro W3" pitchFamily="125" charset="-128"/>
              </a:defRPr>
            </a:lvl1pPr>
            <a:lvl2pPr marL="742950" indent="-285750" eaLnBrk="0" hangingPunct="0">
              <a:defRPr sz="2400">
                <a:solidFill>
                  <a:schemeClr val="tx1"/>
                </a:solidFill>
                <a:latin typeface="Calibri" pitchFamily="34" charset="0"/>
                <a:ea typeface="ヒラギノ角ゴ Pro W3" pitchFamily="125" charset="-128"/>
              </a:defRPr>
            </a:lvl2pPr>
            <a:lvl3pPr marL="1143000" indent="-228600" eaLnBrk="0" hangingPunct="0">
              <a:defRPr sz="2400">
                <a:solidFill>
                  <a:schemeClr val="tx1"/>
                </a:solidFill>
                <a:latin typeface="Calibri" pitchFamily="34" charset="0"/>
                <a:ea typeface="ヒラギノ角ゴ Pro W3" pitchFamily="125" charset="-128"/>
              </a:defRPr>
            </a:lvl3pPr>
            <a:lvl4pPr marL="1600200" indent="-228600" eaLnBrk="0" hangingPunct="0">
              <a:defRPr sz="2400">
                <a:solidFill>
                  <a:schemeClr val="tx1"/>
                </a:solidFill>
                <a:latin typeface="Calibri" pitchFamily="34" charset="0"/>
                <a:ea typeface="ヒラギノ角ゴ Pro W3" pitchFamily="125" charset="-128"/>
              </a:defRPr>
            </a:lvl4pPr>
            <a:lvl5pPr marL="2057400" indent="-228600" eaLnBrk="0" hangingPunct="0">
              <a:defRPr sz="2400">
                <a:solidFill>
                  <a:schemeClr val="tx1"/>
                </a:solidFill>
                <a:latin typeface="Calibri"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9pPr>
          </a:lstStyle>
          <a:p>
            <a:pPr algn="just" eaLnBrk="1" hangingPunct="1"/>
            <a:r>
              <a:rPr lang="en-GB" altLang="en-US" sz="800">
                <a:solidFill>
                  <a:schemeClr val="accent1"/>
                </a:solidFill>
                <a:latin typeface="+mn-lt"/>
              </a:rPr>
              <a:t>AIB copyright © 2021. We reserve the rights in this document and in the information contained therein. Reproduction, use or disclosure to third parties without express authority is strictly forbidden. The </a:t>
            </a:r>
            <a:r>
              <a:rPr lang="en-US" altLang="en-US" sz="800">
                <a:solidFill>
                  <a:schemeClr val="accent1"/>
                </a:solidFill>
                <a:latin typeface="+mn-lt"/>
              </a:rPr>
              <a:t>Association of Issuing Bodies </a:t>
            </a:r>
            <a:r>
              <a:rPr lang="en-US" altLang="en-US" sz="800" err="1">
                <a:solidFill>
                  <a:schemeClr val="accent1"/>
                </a:solidFill>
                <a:latin typeface="+mn-lt"/>
              </a:rPr>
              <a:t>ivzw</a:t>
            </a:r>
            <a:r>
              <a:rPr lang="en-US" altLang="en-US" sz="800">
                <a:solidFill>
                  <a:schemeClr val="accent1"/>
                </a:solidFill>
                <a:latin typeface="+mn-lt"/>
              </a:rPr>
              <a:t> (AIB)</a:t>
            </a:r>
            <a:r>
              <a:rPr lang="en-GB" altLang="en-US" sz="800">
                <a:solidFill>
                  <a:schemeClr val="accent1"/>
                </a:solidFill>
                <a:latin typeface="+mn-lt"/>
              </a:rPr>
              <a:t> is an international non-profit association.</a:t>
            </a:r>
          </a:p>
        </p:txBody>
      </p:sp>
    </p:spTree>
    <p:extLst>
      <p:ext uri="{BB962C8B-B14F-4D97-AF65-F5344CB8AC3E}">
        <p14:creationId xmlns:p14="http://schemas.microsoft.com/office/powerpoint/2010/main" val="103111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C2E2D-247E-4C6D-962B-003D38014F2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9B1C49CC-2698-429E-AD90-32BD1356F41F}"/>
              </a:ext>
            </a:extLst>
          </p:cNvPr>
          <p:cNvSpPr/>
          <p:nvPr userDrawn="1"/>
        </p:nvSpPr>
        <p:spPr>
          <a:xfrm>
            <a:off x="-15164" y="325755"/>
            <a:ext cx="5094956" cy="6206490"/>
          </a:xfrm>
          <a:custGeom>
            <a:avLst/>
            <a:gdLst>
              <a:gd name="connsiteX0" fmla="*/ 1991711 w 5094956"/>
              <a:gd name="connsiteY0" fmla="*/ 0 h 6206490"/>
              <a:gd name="connsiteX1" fmla="*/ 5094956 w 5094956"/>
              <a:gd name="connsiteY1" fmla="*/ 3103245 h 6206490"/>
              <a:gd name="connsiteX2" fmla="*/ 1991711 w 5094956"/>
              <a:gd name="connsiteY2" fmla="*/ 6206490 h 6206490"/>
              <a:gd name="connsiteX3" fmla="*/ 17759 w 5094956"/>
              <a:gd name="connsiteY3" fmla="*/ 5497860 h 6206490"/>
              <a:gd name="connsiteX4" fmla="*/ 0 w 5094956"/>
              <a:gd name="connsiteY4" fmla="*/ 5481720 h 6206490"/>
              <a:gd name="connsiteX5" fmla="*/ 0 w 5094956"/>
              <a:gd name="connsiteY5" fmla="*/ 724771 h 6206490"/>
              <a:gd name="connsiteX6" fmla="*/ 17759 w 5094956"/>
              <a:gd name="connsiteY6" fmla="*/ 708630 h 6206490"/>
              <a:gd name="connsiteX7" fmla="*/ 1991711 w 5094956"/>
              <a:gd name="connsiteY7" fmla="*/ 0 h 620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4956" h="6206490">
                <a:moveTo>
                  <a:pt x="1991711" y="0"/>
                </a:moveTo>
                <a:cubicBezTo>
                  <a:pt x="3705586" y="0"/>
                  <a:pt x="5094956" y="1389370"/>
                  <a:pt x="5094956" y="3103245"/>
                </a:cubicBezTo>
                <a:cubicBezTo>
                  <a:pt x="5094956" y="4817120"/>
                  <a:pt x="3705586" y="6206490"/>
                  <a:pt x="1991711" y="6206490"/>
                </a:cubicBezTo>
                <a:cubicBezTo>
                  <a:pt x="1241891" y="6206490"/>
                  <a:pt x="554183" y="5940556"/>
                  <a:pt x="17759" y="5497860"/>
                </a:cubicBezTo>
                <a:lnTo>
                  <a:pt x="0" y="5481720"/>
                </a:lnTo>
                <a:lnTo>
                  <a:pt x="0" y="724771"/>
                </a:lnTo>
                <a:lnTo>
                  <a:pt x="17759" y="708630"/>
                </a:lnTo>
                <a:cubicBezTo>
                  <a:pt x="554183" y="265934"/>
                  <a:pt x="1241891" y="0"/>
                  <a:pt x="1991711" y="0"/>
                </a:cubicBezTo>
                <a:close/>
              </a:path>
            </a:pathLst>
          </a:custGeom>
          <a:solidFill>
            <a:schemeClr val="accent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5976265-D1EE-4EF4-92D4-7F770022B0ED}"/>
              </a:ext>
            </a:extLst>
          </p:cNvPr>
          <p:cNvSpPr>
            <a:spLocks noGrp="1"/>
          </p:cNvSpPr>
          <p:nvPr>
            <p:ph type="ctrTitle"/>
          </p:nvPr>
        </p:nvSpPr>
        <p:spPr>
          <a:xfrm>
            <a:off x="5616702" y="2303599"/>
            <a:ext cx="5420024" cy="1107996"/>
          </a:xfrm>
        </p:spPr>
        <p:txBody>
          <a:bodyPr wrap="square" lIns="0" tIns="0" rIns="0" bIns="0" anchor="b">
            <a:spAutoFit/>
          </a:bodyPr>
          <a:lstStyle>
            <a:lvl1pPr algn="l">
              <a:lnSpc>
                <a:spcPct val="100000"/>
              </a:lnSpc>
              <a:defRPr sz="3600" b="1">
                <a:solidFill>
                  <a:schemeClr val="bg1"/>
                </a:solidFill>
              </a:defRPr>
            </a:lvl1pPr>
          </a:lstStyle>
          <a:p>
            <a:r>
              <a:rPr lang="nl-NL"/>
              <a:t>Klik om stijl te bewerken</a:t>
            </a:r>
            <a:endParaRPr lang="en-GB"/>
          </a:p>
        </p:txBody>
      </p:sp>
      <p:sp>
        <p:nvSpPr>
          <p:cNvPr id="3" name="Subtitle 2">
            <a:extLst>
              <a:ext uri="{FF2B5EF4-FFF2-40B4-BE49-F238E27FC236}">
                <a16:creationId xmlns:a16="http://schemas.microsoft.com/office/drawing/2014/main" id="{0ABB32A8-CBCD-477C-B88C-283DAED88C4F}"/>
              </a:ext>
            </a:extLst>
          </p:cNvPr>
          <p:cNvSpPr>
            <a:spLocks noGrp="1"/>
          </p:cNvSpPr>
          <p:nvPr>
            <p:ph type="subTitle" idx="1"/>
          </p:nvPr>
        </p:nvSpPr>
        <p:spPr>
          <a:xfrm>
            <a:off x="5616702" y="3616167"/>
            <a:ext cx="5420024" cy="276999"/>
          </a:xfrm>
        </p:spPr>
        <p:txBody>
          <a:bodyPr wrap="square" lIns="0" tIns="0" rIns="0" bIns="0">
            <a:spAutoFit/>
          </a:bodyPr>
          <a:lstStyle>
            <a:lvl1pPr marL="0" indent="0" algn="l">
              <a:lnSpc>
                <a:spcPct val="100000"/>
              </a:lnSpc>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pic>
        <p:nvPicPr>
          <p:cNvPr id="15" name="Picture 14" descr="A picture containing blur&#10;&#10;Description automatically generated">
            <a:extLst>
              <a:ext uri="{FF2B5EF4-FFF2-40B4-BE49-F238E27FC236}">
                <a16:creationId xmlns:a16="http://schemas.microsoft.com/office/drawing/2014/main" id="{C0578F85-5873-46FA-898C-A59535B027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6259" r="3271"/>
          <a:stretch/>
        </p:blipFill>
        <p:spPr>
          <a:xfrm>
            <a:off x="0" y="325755"/>
            <a:ext cx="4770610" cy="6206490"/>
          </a:xfrm>
          <a:custGeom>
            <a:avLst/>
            <a:gdLst>
              <a:gd name="connsiteX0" fmla="*/ 1667365 w 4770610"/>
              <a:gd name="connsiteY0" fmla="*/ 0 h 6206490"/>
              <a:gd name="connsiteX1" fmla="*/ 4770610 w 4770610"/>
              <a:gd name="connsiteY1" fmla="*/ 3103245 h 6206490"/>
              <a:gd name="connsiteX2" fmla="*/ 1667365 w 4770610"/>
              <a:gd name="connsiteY2" fmla="*/ 6206490 h 6206490"/>
              <a:gd name="connsiteX3" fmla="*/ 188174 w 4770610"/>
              <a:gd name="connsiteY3" fmla="*/ 5831945 h 6206490"/>
              <a:gd name="connsiteX4" fmla="*/ 0 w 4770610"/>
              <a:gd name="connsiteY4" fmla="*/ 5717627 h 6206490"/>
              <a:gd name="connsiteX5" fmla="*/ 0 w 4770610"/>
              <a:gd name="connsiteY5" fmla="*/ 488864 h 6206490"/>
              <a:gd name="connsiteX6" fmla="*/ 188174 w 4770610"/>
              <a:gd name="connsiteY6" fmla="*/ 374545 h 6206490"/>
              <a:gd name="connsiteX7" fmla="*/ 1667365 w 4770610"/>
              <a:gd name="connsiteY7" fmla="*/ 0 h 620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0610" h="6206490">
                <a:moveTo>
                  <a:pt x="1667365" y="0"/>
                </a:moveTo>
                <a:cubicBezTo>
                  <a:pt x="3381240" y="0"/>
                  <a:pt x="4770610" y="1389370"/>
                  <a:pt x="4770610" y="3103245"/>
                </a:cubicBezTo>
                <a:cubicBezTo>
                  <a:pt x="4770610" y="4817120"/>
                  <a:pt x="3381240" y="6206490"/>
                  <a:pt x="1667365" y="6206490"/>
                </a:cubicBezTo>
                <a:cubicBezTo>
                  <a:pt x="1131779" y="6206490"/>
                  <a:pt x="627883" y="6070810"/>
                  <a:pt x="188174" y="5831945"/>
                </a:cubicBezTo>
                <a:lnTo>
                  <a:pt x="0" y="5717627"/>
                </a:lnTo>
                <a:lnTo>
                  <a:pt x="0" y="488864"/>
                </a:lnTo>
                <a:lnTo>
                  <a:pt x="188174" y="374545"/>
                </a:lnTo>
                <a:cubicBezTo>
                  <a:pt x="627883" y="135681"/>
                  <a:pt x="1131779" y="0"/>
                  <a:pt x="1667365" y="0"/>
                </a:cubicBezTo>
                <a:close/>
              </a:path>
            </a:pathLst>
          </a:custGeom>
        </p:spPr>
      </p:pic>
      <p:grpSp>
        <p:nvGrpSpPr>
          <p:cNvPr id="18" name="Group 17">
            <a:extLst>
              <a:ext uri="{FF2B5EF4-FFF2-40B4-BE49-F238E27FC236}">
                <a16:creationId xmlns:a16="http://schemas.microsoft.com/office/drawing/2014/main" id="{2C13CF77-7C34-4A99-9D5E-F329B4C4E4A7}"/>
              </a:ext>
            </a:extLst>
          </p:cNvPr>
          <p:cNvGrpSpPr/>
          <p:nvPr userDrawn="1"/>
        </p:nvGrpSpPr>
        <p:grpSpPr>
          <a:xfrm>
            <a:off x="10311130" y="156741"/>
            <a:ext cx="1625600" cy="732998"/>
            <a:chOff x="10311130" y="156741"/>
            <a:chExt cx="1625600" cy="732998"/>
          </a:xfrm>
        </p:grpSpPr>
        <p:pic>
          <p:nvPicPr>
            <p:cNvPr id="16" name="Picture 15" descr="A picture containing text, clipart&#10;&#10;Description automatically generated">
              <a:extLst>
                <a:ext uri="{FF2B5EF4-FFF2-40B4-BE49-F238E27FC236}">
                  <a16:creationId xmlns:a16="http://schemas.microsoft.com/office/drawing/2014/main" id="{35651E4D-C92A-46BC-8A08-E01745D83F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890"/>
            <a:stretch/>
          </p:blipFill>
          <p:spPr>
            <a:xfrm>
              <a:off x="11252200" y="156741"/>
              <a:ext cx="684530" cy="732998"/>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2EC77FCA-3A2B-488E-8A80-92DFA3D6E941}"/>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59183" r="43042"/>
            <a:stretch/>
          </p:blipFill>
          <p:spPr>
            <a:xfrm>
              <a:off x="10311130" y="590549"/>
              <a:ext cx="925906" cy="299189"/>
            </a:xfrm>
            <a:prstGeom prst="rect">
              <a:avLst/>
            </a:prstGeom>
          </p:spPr>
        </p:pic>
      </p:grpSp>
      <p:sp>
        <p:nvSpPr>
          <p:cNvPr id="10" name="Text Placeholder 4">
            <a:extLst>
              <a:ext uri="{FF2B5EF4-FFF2-40B4-BE49-F238E27FC236}">
                <a16:creationId xmlns:a16="http://schemas.microsoft.com/office/drawing/2014/main" id="{81206D73-A4FA-48DB-B0D4-B4D318AE8C1A}"/>
              </a:ext>
            </a:extLst>
          </p:cNvPr>
          <p:cNvSpPr>
            <a:spLocks noGrp="1"/>
          </p:cNvSpPr>
          <p:nvPr>
            <p:ph type="body" sz="quarter" idx="10"/>
          </p:nvPr>
        </p:nvSpPr>
        <p:spPr>
          <a:xfrm>
            <a:off x="5616703" y="4317174"/>
            <a:ext cx="5422392" cy="276999"/>
          </a:xfrm>
        </p:spPr>
        <p:txBody>
          <a:bodyPr wrap="square" lIns="0" tIns="0" rIns="0" bIns="0">
            <a:spAutoFit/>
          </a:bodyPr>
          <a:lstStyle>
            <a:lvl1pPr marL="0" indent="0">
              <a:lnSpc>
                <a:spcPct val="100000"/>
              </a:lnSpc>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
        <p:nvSpPr>
          <p:cNvPr id="11" name="Text Placeholder 4">
            <a:extLst>
              <a:ext uri="{FF2B5EF4-FFF2-40B4-BE49-F238E27FC236}">
                <a16:creationId xmlns:a16="http://schemas.microsoft.com/office/drawing/2014/main" id="{7062D1FD-3CD8-48B9-92B0-02A86E46ABF5}"/>
              </a:ext>
            </a:extLst>
          </p:cNvPr>
          <p:cNvSpPr>
            <a:spLocks noGrp="1"/>
          </p:cNvSpPr>
          <p:nvPr>
            <p:ph type="body" sz="quarter" idx="11"/>
          </p:nvPr>
        </p:nvSpPr>
        <p:spPr>
          <a:xfrm>
            <a:off x="5616703" y="4755512"/>
            <a:ext cx="5422392" cy="276999"/>
          </a:xfrm>
        </p:spPr>
        <p:txBody>
          <a:bodyPr wrap="square" lIns="0" tIns="0" rIns="0" bIns="0">
            <a:spAutoFit/>
          </a:bodyPr>
          <a:lstStyle>
            <a:lvl1pPr marL="0" indent="0">
              <a:lnSpc>
                <a:spcPct val="100000"/>
              </a:lnSpc>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
        <p:nvSpPr>
          <p:cNvPr id="12" name="Text Placeholder 4">
            <a:extLst>
              <a:ext uri="{FF2B5EF4-FFF2-40B4-BE49-F238E27FC236}">
                <a16:creationId xmlns:a16="http://schemas.microsoft.com/office/drawing/2014/main" id="{B98AC9F1-B4E7-421F-ACA1-7D610A2F2E8D}"/>
              </a:ext>
            </a:extLst>
          </p:cNvPr>
          <p:cNvSpPr>
            <a:spLocks noGrp="1"/>
          </p:cNvSpPr>
          <p:nvPr>
            <p:ph type="body" sz="quarter" idx="12"/>
          </p:nvPr>
        </p:nvSpPr>
        <p:spPr>
          <a:xfrm>
            <a:off x="5616703" y="5193850"/>
            <a:ext cx="5422392" cy="276999"/>
          </a:xfrm>
        </p:spPr>
        <p:txBody>
          <a:bodyPr wrap="square" lIns="0" tIns="0" rIns="0" bIns="0">
            <a:spAutoFit/>
          </a:bodyPr>
          <a:lstStyle>
            <a:lvl1pPr marL="0" indent="0">
              <a:lnSpc>
                <a:spcPct val="100000"/>
              </a:lnSpc>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57405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hart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10" name="Freeform: Shape 9">
            <a:extLst>
              <a:ext uri="{FF2B5EF4-FFF2-40B4-BE49-F238E27FC236}">
                <a16:creationId xmlns:a16="http://schemas.microsoft.com/office/drawing/2014/main" id="{E99A6042-7832-4BD1-A81B-DC02ECF56F5E}"/>
              </a:ext>
            </a:extLst>
          </p:cNvPr>
          <p:cNvSpPr/>
          <p:nvPr userDrawn="1"/>
        </p:nvSpPr>
        <p:spPr>
          <a:xfrm flipH="1">
            <a:off x="5485384" y="1423035"/>
            <a:ext cx="274319" cy="670560"/>
          </a:xfrm>
          <a:custGeom>
            <a:avLst/>
            <a:gdLst>
              <a:gd name="connsiteX0" fmla="*/ 274319 w 274319"/>
              <a:gd name="connsiteY0" fmla="*/ 0 h 670560"/>
              <a:gd name="connsiteX1" fmla="*/ 5572 w 274319"/>
              <a:gd name="connsiteY1" fmla="*/ 267709 h 670560"/>
              <a:gd name="connsiteX2" fmla="*/ 0 w 274319"/>
              <a:gd name="connsiteY2" fmla="*/ 335268 h 670560"/>
              <a:gd name="connsiteX3" fmla="*/ 0 w 274319"/>
              <a:gd name="connsiteY3" fmla="*/ 335292 h 670560"/>
              <a:gd name="connsiteX4" fmla="*/ 5572 w 274319"/>
              <a:gd name="connsiteY4" fmla="*/ 402851 h 670560"/>
              <a:gd name="connsiteX5" fmla="*/ 274319 w 274319"/>
              <a:gd name="connsiteY5" fmla="*/ 670560 h 670560"/>
              <a:gd name="connsiteX6" fmla="*/ 137159 w 274319"/>
              <a:gd name="connsiteY6" fmla="*/ 335280 h 670560"/>
              <a:gd name="connsiteX7" fmla="*/ 274319 w 274319"/>
              <a:gd name="connsiteY7"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19" h="670560">
                <a:moveTo>
                  <a:pt x="274319" y="0"/>
                </a:moveTo>
                <a:cubicBezTo>
                  <a:pt x="141754" y="0"/>
                  <a:pt x="31152" y="114928"/>
                  <a:pt x="5572" y="267709"/>
                </a:cubicBezTo>
                <a:lnTo>
                  <a:pt x="0" y="335268"/>
                </a:lnTo>
                <a:lnTo>
                  <a:pt x="0" y="335292"/>
                </a:lnTo>
                <a:lnTo>
                  <a:pt x="5572" y="402851"/>
                </a:lnTo>
                <a:cubicBezTo>
                  <a:pt x="31152" y="555632"/>
                  <a:pt x="141754" y="670560"/>
                  <a:pt x="274319" y="670560"/>
                </a:cubicBezTo>
                <a:cubicBezTo>
                  <a:pt x="187975" y="591411"/>
                  <a:pt x="137159" y="467195"/>
                  <a:pt x="137159" y="335280"/>
                </a:cubicBezTo>
                <a:cubicBezTo>
                  <a:pt x="137159" y="203365"/>
                  <a:pt x="187975" y="79149"/>
                  <a:pt x="2743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12" name="Straight Connector 11">
            <a:extLst>
              <a:ext uri="{FF2B5EF4-FFF2-40B4-BE49-F238E27FC236}">
                <a16:creationId xmlns:a16="http://schemas.microsoft.com/office/drawing/2014/main" id="{D4CC7341-F3BB-458D-A6A4-E675CF785A66}"/>
              </a:ext>
            </a:extLst>
          </p:cNvPr>
          <p:cNvCxnSpPr>
            <a:cxnSpLocks/>
          </p:cNvCxnSpPr>
          <p:nvPr userDrawn="1"/>
        </p:nvCxnSpPr>
        <p:spPr>
          <a:xfrm flipV="1">
            <a:off x="380879" y="2093595"/>
            <a:ext cx="511466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355FDA79-2628-45B7-8B67-A14DFB3823A2}"/>
              </a:ext>
            </a:extLst>
          </p:cNvPr>
          <p:cNvSpPr/>
          <p:nvPr userDrawn="1"/>
        </p:nvSpPr>
        <p:spPr>
          <a:xfrm flipH="1">
            <a:off x="11394562" y="1423035"/>
            <a:ext cx="274319" cy="670560"/>
          </a:xfrm>
          <a:custGeom>
            <a:avLst/>
            <a:gdLst>
              <a:gd name="connsiteX0" fmla="*/ 274319 w 274319"/>
              <a:gd name="connsiteY0" fmla="*/ 0 h 670560"/>
              <a:gd name="connsiteX1" fmla="*/ 5572 w 274319"/>
              <a:gd name="connsiteY1" fmla="*/ 267709 h 670560"/>
              <a:gd name="connsiteX2" fmla="*/ 0 w 274319"/>
              <a:gd name="connsiteY2" fmla="*/ 335268 h 670560"/>
              <a:gd name="connsiteX3" fmla="*/ 0 w 274319"/>
              <a:gd name="connsiteY3" fmla="*/ 335292 h 670560"/>
              <a:gd name="connsiteX4" fmla="*/ 5572 w 274319"/>
              <a:gd name="connsiteY4" fmla="*/ 402851 h 670560"/>
              <a:gd name="connsiteX5" fmla="*/ 274319 w 274319"/>
              <a:gd name="connsiteY5" fmla="*/ 670560 h 670560"/>
              <a:gd name="connsiteX6" fmla="*/ 137159 w 274319"/>
              <a:gd name="connsiteY6" fmla="*/ 335280 h 670560"/>
              <a:gd name="connsiteX7" fmla="*/ 274319 w 274319"/>
              <a:gd name="connsiteY7" fmla="*/ 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19" h="670560">
                <a:moveTo>
                  <a:pt x="274319" y="0"/>
                </a:moveTo>
                <a:cubicBezTo>
                  <a:pt x="141754" y="0"/>
                  <a:pt x="31152" y="114928"/>
                  <a:pt x="5572" y="267709"/>
                </a:cubicBezTo>
                <a:lnTo>
                  <a:pt x="0" y="335268"/>
                </a:lnTo>
                <a:lnTo>
                  <a:pt x="0" y="335292"/>
                </a:lnTo>
                <a:lnTo>
                  <a:pt x="5572" y="402851"/>
                </a:lnTo>
                <a:cubicBezTo>
                  <a:pt x="31152" y="555632"/>
                  <a:pt x="141754" y="670560"/>
                  <a:pt x="274319" y="670560"/>
                </a:cubicBezTo>
                <a:cubicBezTo>
                  <a:pt x="187975" y="591411"/>
                  <a:pt x="137159" y="467195"/>
                  <a:pt x="137159" y="335280"/>
                </a:cubicBezTo>
                <a:cubicBezTo>
                  <a:pt x="137159" y="203365"/>
                  <a:pt x="187975" y="79149"/>
                  <a:pt x="2743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17" name="Straight Connector 16">
            <a:extLst>
              <a:ext uri="{FF2B5EF4-FFF2-40B4-BE49-F238E27FC236}">
                <a16:creationId xmlns:a16="http://schemas.microsoft.com/office/drawing/2014/main" id="{8187488F-D2D7-4F33-8524-E5F0B9FC6F1A}"/>
              </a:ext>
            </a:extLst>
          </p:cNvPr>
          <p:cNvCxnSpPr>
            <a:cxnSpLocks/>
          </p:cNvCxnSpPr>
          <p:nvPr userDrawn="1"/>
        </p:nvCxnSpPr>
        <p:spPr>
          <a:xfrm flipV="1">
            <a:off x="6290057" y="2093595"/>
            <a:ext cx="511466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ACEFF8B-9D15-4B79-96D2-A33107286064}"/>
              </a:ext>
            </a:extLst>
          </p:cNvPr>
          <p:cNvSpPr>
            <a:spLocks noGrp="1"/>
          </p:cNvSpPr>
          <p:nvPr>
            <p:ph type="body" sz="quarter" idx="14"/>
          </p:nvPr>
        </p:nvSpPr>
        <p:spPr>
          <a:xfrm>
            <a:off x="381000" y="1802116"/>
            <a:ext cx="4914900" cy="246221"/>
          </a:xfrm>
        </p:spPr>
        <p:txBody>
          <a:bodyPr lIns="0" tIns="0" rIns="0" bIns="0" anchor="b" anchorCtr="0">
            <a:spAutoFit/>
          </a:bodyPr>
          <a:lstStyle>
            <a:lvl1pPr marL="0" indent="0">
              <a:lnSpc>
                <a:spcPct val="100000"/>
              </a:lnSpc>
              <a:buFontTx/>
              <a:buNone/>
              <a:defRPr sz="1600" b="1">
                <a:solidFill>
                  <a:schemeClr val="accent2"/>
                </a:solidFill>
                <a:latin typeface="+mn-lt"/>
              </a:defRPr>
            </a:lvl1pPr>
            <a:lvl2pPr marL="457200" indent="0">
              <a:buFontTx/>
              <a:buNone/>
              <a:defRPr sz="1600">
                <a:solidFill>
                  <a:schemeClr val="accent5"/>
                </a:solidFill>
                <a:latin typeface="+mn-lt"/>
              </a:defRPr>
            </a:lvl2pPr>
            <a:lvl3pPr marL="914400" indent="0">
              <a:buFontTx/>
              <a:buNone/>
              <a:defRPr sz="1600">
                <a:solidFill>
                  <a:schemeClr val="accent5"/>
                </a:solidFill>
                <a:latin typeface="+mn-lt"/>
              </a:defRPr>
            </a:lvl3pPr>
            <a:lvl4pPr marL="1371600" indent="0">
              <a:buFontTx/>
              <a:buNone/>
              <a:defRPr sz="1600">
                <a:solidFill>
                  <a:schemeClr val="accent5"/>
                </a:solidFill>
                <a:latin typeface="+mn-lt"/>
              </a:defRPr>
            </a:lvl4pPr>
            <a:lvl5pPr marL="1828800" indent="0">
              <a:buFontTx/>
              <a:buNone/>
              <a:defRPr sz="1600">
                <a:solidFill>
                  <a:schemeClr val="accent5"/>
                </a:solidFill>
                <a:latin typeface="+mn-lt"/>
              </a:defRPr>
            </a:lvl5pPr>
          </a:lstStyle>
          <a:p>
            <a:pPr lvl="0"/>
            <a:r>
              <a:rPr lang="nl-NL"/>
              <a:t>Klikken om de tekststijl van het model te bewerken</a:t>
            </a:r>
          </a:p>
        </p:txBody>
      </p:sp>
      <p:sp>
        <p:nvSpPr>
          <p:cNvPr id="19" name="Text Placeholder 4">
            <a:extLst>
              <a:ext uri="{FF2B5EF4-FFF2-40B4-BE49-F238E27FC236}">
                <a16:creationId xmlns:a16="http://schemas.microsoft.com/office/drawing/2014/main" id="{568E9A99-A089-4075-A119-9FE8B28DC135}"/>
              </a:ext>
            </a:extLst>
          </p:cNvPr>
          <p:cNvSpPr>
            <a:spLocks noGrp="1"/>
          </p:cNvSpPr>
          <p:nvPr>
            <p:ph type="body" sz="quarter" idx="15"/>
          </p:nvPr>
        </p:nvSpPr>
        <p:spPr>
          <a:xfrm>
            <a:off x="6290057" y="1802116"/>
            <a:ext cx="4914900" cy="246221"/>
          </a:xfrm>
        </p:spPr>
        <p:txBody>
          <a:bodyPr lIns="0" tIns="0" rIns="0" bIns="0" anchor="b" anchorCtr="0">
            <a:spAutoFit/>
          </a:bodyPr>
          <a:lstStyle>
            <a:lvl1pPr marL="0" indent="0">
              <a:lnSpc>
                <a:spcPct val="100000"/>
              </a:lnSpc>
              <a:buFontTx/>
              <a:buNone/>
              <a:defRPr sz="1600" b="1">
                <a:solidFill>
                  <a:schemeClr val="accent2"/>
                </a:solidFill>
                <a:latin typeface="+mn-lt"/>
              </a:defRPr>
            </a:lvl1pPr>
            <a:lvl2pPr marL="457200" indent="0">
              <a:buFontTx/>
              <a:buNone/>
              <a:defRPr sz="1600">
                <a:solidFill>
                  <a:schemeClr val="accent5"/>
                </a:solidFill>
                <a:latin typeface="+mn-lt"/>
              </a:defRPr>
            </a:lvl2pPr>
            <a:lvl3pPr marL="914400" indent="0">
              <a:buFontTx/>
              <a:buNone/>
              <a:defRPr sz="1600">
                <a:solidFill>
                  <a:schemeClr val="accent5"/>
                </a:solidFill>
                <a:latin typeface="+mn-lt"/>
              </a:defRPr>
            </a:lvl3pPr>
            <a:lvl4pPr marL="1371600" indent="0">
              <a:buFontTx/>
              <a:buNone/>
              <a:defRPr sz="1600">
                <a:solidFill>
                  <a:schemeClr val="accent5"/>
                </a:solidFill>
                <a:latin typeface="+mn-lt"/>
              </a:defRPr>
            </a:lvl4pPr>
            <a:lvl5pPr marL="1828800" indent="0">
              <a:buFontTx/>
              <a:buNone/>
              <a:defRPr sz="1600">
                <a:solidFill>
                  <a:schemeClr val="accent5"/>
                </a:solidFill>
                <a:latin typeface="+mn-lt"/>
              </a:defRPr>
            </a:lvl5pPr>
          </a:lstStyle>
          <a:p>
            <a:pPr lvl="0"/>
            <a:r>
              <a:rPr lang="nl-NL"/>
              <a:t>Klikken om de tekststijl van het model te bewerken</a:t>
            </a:r>
          </a:p>
        </p:txBody>
      </p:sp>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
        <p:nvSpPr>
          <p:cNvPr id="18" name="Chart Placeholder 6">
            <a:extLst>
              <a:ext uri="{FF2B5EF4-FFF2-40B4-BE49-F238E27FC236}">
                <a16:creationId xmlns:a16="http://schemas.microsoft.com/office/drawing/2014/main" id="{F072DED8-08CF-421F-B450-7EE5F4414CE7}"/>
              </a:ext>
            </a:extLst>
          </p:cNvPr>
          <p:cNvSpPr>
            <a:spLocks noGrp="1"/>
          </p:cNvSpPr>
          <p:nvPr>
            <p:ph type="chart" sz="quarter" idx="18"/>
          </p:nvPr>
        </p:nvSpPr>
        <p:spPr>
          <a:xfrm>
            <a:off x="405191" y="2223873"/>
            <a:ext cx="4890709" cy="3873636"/>
          </a:xfrm>
        </p:spPr>
        <p:txBody>
          <a:bodyPr>
            <a:normAutofit/>
          </a:bodyPr>
          <a:lstStyle>
            <a:lvl1pPr marL="0" indent="0">
              <a:buFontTx/>
              <a:buNone/>
              <a:defRPr sz="1600"/>
            </a:lvl1pPr>
          </a:lstStyle>
          <a:p>
            <a:r>
              <a:rPr lang="nl-NL"/>
              <a:t>Klik op het pictogram als u een grafiek wilt toevoegen</a:t>
            </a:r>
            <a:endParaRPr lang="en-GB"/>
          </a:p>
        </p:txBody>
      </p:sp>
      <p:sp>
        <p:nvSpPr>
          <p:cNvPr id="22" name="Chart Placeholder 6">
            <a:extLst>
              <a:ext uri="{FF2B5EF4-FFF2-40B4-BE49-F238E27FC236}">
                <a16:creationId xmlns:a16="http://schemas.microsoft.com/office/drawing/2014/main" id="{1FC519D4-453F-4E1C-97B0-AC1A03FE159D}"/>
              </a:ext>
            </a:extLst>
          </p:cNvPr>
          <p:cNvSpPr>
            <a:spLocks noGrp="1"/>
          </p:cNvSpPr>
          <p:nvPr>
            <p:ph type="chart" sz="quarter" idx="19"/>
          </p:nvPr>
        </p:nvSpPr>
        <p:spPr>
          <a:xfrm>
            <a:off x="6290057" y="2223873"/>
            <a:ext cx="4890709" cy="3873636"/>
          </a:xfrm>
        </p:spPr>
        <p:txBody>
          <a:bodyPr>
            <a:normAutofit/>
          </a:bodyPr>
          <a:lstStyle>
            <a:lvl1pPr marL="0" indent="0">
              <a:buFontTx/>
              <a:buNone/>
              <a:defRPr sz="1600"/>
            </a:lvl1pPr>
          </a:lstStyle>
          <a:p>
            <a:r>
              <a:rPr lang="nl-NL"/>
              <a:t>Klik op het pictogram als u een grafiek wilt toevoegen</a:t>
            </a:r>
            <a:endParaRPr lang="en-GB"/>
          </a:p>
        </p:txBody>
      </p:sp>
    </p:spTree>
    <p:extLst>
      <p:ext uri="{BB962C8B-B14F-4D97-AF65-F5344CB8AC3E}">
        <p14:creationId xmlns:p14="http://schemas.microsoft.com/office/powerpoint/2010/main" val="2117129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21" name="Content Placeholder 2">
            <a:extLst>
              <a:ext uri="{FF2B5EF4-FFF2-40B4-BE49-F238E27FC236}">
                <a16:creationId xmlns:a16="http://schemas.microsoft.com/office/drawing/2014/main" id="{15EF3F9F-FEE8-46DA-AB28-B3ACDFD6FCAB}"/>
              </a:ext>
            </a:extLst>
          </p:cNvPr>
          <p:cNvSpPr>
            <a:spLocks noGrp="1"/>
          </p:cNvSpPr>
          <p:nvPr>
            <p:ph idx="17"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
        <p:nvSpPr>
          <p:cNvPr id="4" name="Table Placeholder 3">
            <a:extLst>
              <a:ext uri="{FF2B5EF4-FFF2-40B4-BE49-F238E27FC236}">
                <a16:creationId xmlns:a16="http://schemas.microsoft.com/office/drawing/2014/main" id="{965039CA-1ACA-4952-A3FC-E8DDE11946F1}"/>
              </a:ext>
            </a:extLst>
          </p:cNvPr>
          <p:cNvSpPr>
            <a:spLocks noGrp="1"/>
          </p:cNvSpPr>
          <p:nvPr>
            <p:ph type="tbl" sz="quarter" idx="18"/>
          </p:nvPr>
        </p:nvSpPr>
        <p:spPr>
          <a:xfrm>
            <a:off x="371475" y="1244600"/>
            <a:ext cx="11387138" cy="4876800"/>
          </a:xfrm>
        </p:spPr>
        <p:txBody>
          <a:bodyPr>
            <a:normAutofit/>
          </a:bodyPr>
          <a:lstStyle>
            <a:lvl1pPr marL="0" indent="0">
              <a:buFontTx/>
              <a:buNone/>
              <a:defRPr sz="1800"/>
            </a:lvl1pPr>
          </a:lstStyle>
          <a:p>
            <a:r>
              <a:rPr lang="nl-NL"/>
              <a:t>Klik op het pictogram als u een tabel wilt toevoegen</a:t>
            </a:r>
            <a:endParaRPr lang="en-GB"/>
          </a:p>
        </p:txBody>
      </p:sp>
    </p:spTree>
    <p:extLst>
      <p:ext uri="{BB962C8B-B14F-4D97-AF65-F5344CB8AC3E}">
        <p14:creationId xmlns:p14="http://schemas.microsoft.com/office/powerpoint/2010/main" val="1535056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p with tex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10" name="Text Placeholder 38">
            <a:extLst>
              <a:ext uri="{FF2B5EF4-FFF2-40B4-BE49-F238E27FC236}">
                <a16:creationId xmlns:a16="http://schemas.microsoft.com/office/drawing/2014/main" id="{777333B8-4B4D-4CA7-9A90-4533909D1CCD}"/>
              </a:ext>
            </a:extLst>
          </p:cNvPr>
          <p:cNvSpPr>
            <a:spLocks noGrp="1"/>
          </p:cNvSpPr>
          <p:nvPr>
            <p:ph type="body" sz="quarter" idx="24" hasCustomPrompt="1"/>
          </p:nvPr>
        </p:nvSpPr>
        <p:spPr>
          <a:xfrm>
            <a:off x="370719" y="1407457"/>
            <a:ext cx="4516096" cy="200055"/>
          </a:xfrm>
        </p:spPr>
        <p:txBody>
          <a:bodyPr wrap="square" lIns="0" tIns="0" rIns="0" bIns="0">
            <a:spAutoFit/>
          </a:bodyPr>
          <a:lstStyle>
            <a:lvl1pPr marL="0" indent="0" algn="l">
              <a:lnSpc>
                <a:spcPct val="100000"/>
              </a:lnSpc>
              <a:buFontTx/>
              <a:buNone/>
              <a:defRPr sz="1300" b="0">
                <a:solidFill>
                  <a:schemeClr val="accent5"/>
                </a:solidFill>
              </a:defRPr>
            </a:lvl1pPr>
            <a:lvl4pPr marL="1371600" indent="0">
              <a:buFontTx/>
              <a:buNone/>
              <a:defRPr sz="1400">
                <a:solidFill>
                  <a:schemeClr val="accent5"/>
                </a:solidFill>
              </a:defRPr>
            </a:lvl4pPr>
            <a:lvl5pPr>
              <a:defRPr/>
            </a:lvl5pPr>
          </a:lstStyle>
          <a:p>
            <a:pPr lvl="0"/>
            <a:r>
              <a:rPr lang="en-US"/>
              <a:t>Text</a:t>
            </a:r>
            <a:endParaRPr lang="en-GB"/>
          </a:p>
        </p:txBody>
      </p:sp>
    </p:spTree>
    <p:extLst>
      <p:ext uri="{BB962C8B-B14F-4D97-AF65-F5344CB8AC3E}">
        <p14:creationId xmlns:p14="http://schemas.microsoft.com/office/powerpoint/2010/main" val="3461961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background Title and conten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B8854-7637-4DB2-9BD8-2C7F08D60225}"/>
              </a:ext>
            </a:extLst>
          </p:cNvPr>
          <p:cNvSpPr>
            <a:spLocks noGrp="1"/>
          </p:cNvSpPr>
          <p:nvPr>
            <p:ph idx="1"/>
          </p:nvPr>
        </p:nvSpPr>
        <p:spPr>
          <a:xfrm>
            <a:off x="4905829" y="3300920"/>
            <a:ext cx="6915452" cy="256160"/>
          </a:xfrm>
        </p:spPr>
        <p:txBody>
          <a:bodyPr wrap="square" lIns="0" tIns="0" rIns="0" bIns="0" anchor="ctr" anchorCtr="0">
            <a:spAutoFit/>
          </a:bodyPr>
          <a:lstStyle>
            <a:lvl1pPr marL="0" indent="0">
              <a:lnSpc>
                <a:spcPct val="110000"/>
              </a:lnSpc>
              <a:buFontTx/>
              <a:buNone/>
              <a:defRPr sz="1600">
                <a:solidFill>
                  <a:schemeClr val="accent5"/>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21281" y="6539903"/>
            <a:ext cx="247650" cy="153888"/>
          </a:xfrm>
        </p:spPr>
        <p:txBody>
          <a:bodyPr wrap="square" lIns="0" tIns="0" rIns="0" bIns="0">
            <a:spAutoFit/>
          </a:bodyPr>
          <a:lstStyle>
            <a:lvl1pPr algn="r">
              <a:defRPr sz="1000">
                <a:solidFill>
                  <a:schemeClr val="accent5"/>
                </a:solidFill>
              </a:defRPr>
            </a:lvl1pPr>
          </a:lstStyle>
          <a:p>
            <a:fld id="{DE046850-611D-4397-BCE0-259A90CE4858}" type="slidenum">
              <a:rPr lang="en-GB" smtClean="0"/>
              <a:pPr/>
              <a:t>‹nr.›</a:t>
            </a:fld>
            <a:endParaRPr lang="en-GB"/>
          </a:p>
        </p:txBody>
      </p:sp>
      <p:sp>
        <p:nvSpPr>
          <p:cNvPr id="7" name="Rectangle 6">
            <a:extLst>
              <a:ext uri="{FF2B5EF4-FFF2-40B4-BE49-F238E27FC236}">
                <a16:creationId xmlns:a16="http://schemas.microsoft.com/office/drawing/2014/main" id="{F311DAD3-4EB1-405E-8882-C76F63A1DED7}"/>
              </a:ext>
            </a:extLst>
          </p:cNvPr>
          <p:cNvSpPr/>
          <p:nvPr userDrawn="1"/>
        </p:nvSpPr>
        <p:spPr>
          <a:xfrm>
            <a:off x="0" y="0"/>
            <a:ext cx="45372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99797" y="2998113"/>
            <a:ext cx="3737681" cy="861774"/>
          </a:xfrm>
        </p:spPr>
        <p:txBody>
          <a:bodyPr wrap="square" lIns="0" tIns="0" rIns="0" bIns="0">
            <a:spAutoFit/>
          </a:bodyPr>
          <a:lstStyle>
            <a:lvl1pPr algn="ctr">
              <a:lnSpc>
                <a:spcPct val="100000"/>
              </a:lnSpc>
              <a:defRPr sz="2800" b="1">
                <a:solidFill>
                  <a:schemeClr val="bg1"/>
                </a:solidFill>
              </a:defRPr>
            </a:lvl1pPr>
          </a:lstStyle>
          <a:p>
            <a:r>
              <a:rPr lang="nl-NL"/>
              <a:t>Klik om stijl te bewerken</a:t>
            </a:r>
            <a:endParaRPr lang="en-GB"/>
          </a:p>
        </p:txBody>
      </p:sp>
      <p:pic>
        <p:nvPicPr>
          <p:cNvPr id="8" name="Picture 7" descr="A picture containing text, clipart&#10;&#10;Description automatically generated">
            <a:extLst>
              <a:ext uri="{FF2B5EF4-FFF2-40B4-BE49-F238E27FC236}">
                <a16:creationId xmlns:a16="http://schemas.microsoft.com/office/drawing/2014/main" id="{638F6C97-6AFE-4709-9C74-39DA0939B7B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Tree>
    <p:extLst>
      <p:ext uri="{BB962C8B-B14F-4D97-AF65-F5344CB8AC3E}">
        <p14:creationId xmlns:p14="http://schemas.microsoft.com/office/powerpoint/2010/main" val="326751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background Title and conten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21281" y="6539903"/>
            <a:ext cx="247650" cy="153888"/>
          </a:xfrm>
        </p:spPr>
        <p:txBody>
          <a:bodyPr wrap="square" lIns="0" tIns="0" rIns="0" bIns="0">
            <a:spAutoFit/>
          </a:bodyPr>
          <a:lstStyle>
            <a:lvl1pPr algn="r">
              <a:defRPr sz="1000">
                <a:solidFill>
                  <a:schemeClr val="accent5"/>
                </a:solidFill>
              </a:defRPr>
            </a:lvl1pPr>
          </a:lstStyle>
          <a:p>
            <a:fld id="{DE046850-611D-4397-BCE0-259A90CE4858}" type="slidenum">
              <a:rPr lang="en-GB" smtClean="0"/>
              <a:pPr/>
              <a:t>‹nr.›</a:t>
            </a:fld>
            <a:endParaRPr lang="en-GB"/>
          </a:p>
        </p:txBody>
      </p:sp>
      <p:sp>
        <p:nvSpPr>
          <p:cNvPr id="7" name="Rectangle 6">
            <a:extLst>
              <a:ext uri="{FF2B5EF4-FFF2-40B4-BE49-F238E27FC236}">
                <a16:creationId xmlns:a16="http://schemas.microsoft.com/office/drawing/2014/main" id="{F311DAD3-4EB1-405E-8882-C76F63A1DED7}"/>
              </a:ext>
            </a:extLst>
          </p:cNvPr>
          <p:cNvSpPr/>
          <p:nvPr userDrawn="1"/>
        </p:nvSpPr>
        <p:spPr>
          <a:xfrm>
            <a:off x="0" y="0"/>
            <a:ext cx="45372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99797" y="2998113"/>
            <a:ext cx="3737681" cy="861774"/>
          </a:xfrm>
        </p:spPr>
        <p:txBody>
          <a:bodyPr wrap="square" lIns="0" tIns="0" rIns="0" bIns="0">
            <a:spAutoFit/>
          </a:bodyPr>
          <a:lstStyle>
            <a:lvl1pPr algn="ctr">
              <a:lnSpc>
                <a:spcPct val="100000"/>
              </a:lnSpc>
              <a:defRPr sz="2800" b="1">
                <a:solidFill>
                  <a:schemeClr val="bg1"/>
                </a:solidFill>
              </a:defRPr>
            </a:lvl1pPr>
          </a:lstStyle>
          <a:p>
            <a:r>
              <a:rPr lang="nl-NL"/>
              <a:t>Klik om stijl te bewerken</a:t>
            </a:r>
            <a:endParaRPr lang="en-GB"/>
          </a:p>
        </p:txBody>
      </p:sp>
      <p:sp>
        <p:nvSpPr>
          <p:cNvPr id="8" name="Content Placeholder 2">
            <a:extLst>
              <a:ext uri="{FF2B5EF4-FFF2-40B4-BE49-F238E27FC236}">
                <a16:creationId xmlns:a16="http://schemas.microsoft.com/office/drawing/2014/main" id="{068FEBDA-BDA9-4A7A-9135-96BC2316815B}"/>
              </a:ext>
            </a:extLst>
          </p:cNvPr>
          <p:cNvSpPr>
            <a:spLocks noGrp="1"/>
          </p:cNvSpPr>
          <p:nvPr>
            <p:ph idx="1"/>
          </p:nvPr>
        </p:nvSpPr>
        <p:spPr>
          <a:xfrm>
            <a:off x="4905829" y="3300920"/>
            <a:ext cx="6915452" cy="256160"/>
          </a:xfrm>
        </p:spPr>
        <p:txBody>
          <a:bodyPr wrap="square" lIns="0" tIns="0" rIns="0" bIns="0" anchor="ctr" anchorCtr="0">
            <a:spAutoFit/>
          </a:bodyPr>
          <a:lstStyle>
            <a:lvl1pPr marL="0" indent="0">
              <a:lnSpc>
                <a:spcPct val="110000"/>
              </a:lnSpc>
              <a:buFontTx/>
              <a:buNone/>
              <a:defRPr sz="1600">
                <a:solidFill>
                  <a:schemeClr val="accent5"/>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pic>
        <p:nvPicPr>
          <p:cNvPr id="9" name="Picture 8" descr="A picture containing text, clipart&#10;&#10;Description automatically generated">
            <a:extLst>
              <a:ext uri="{FF2B5EF4-FFF2-40B4-BE49-F238E27FC236}">
                <a16:creationId xmlns:a16="http://schemas.microsoft.com/office/drawing/2014/main" id="{21E399D1-D275-4251-86E9-C1E3494736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Tree>
    <p:extLst>
      <p:ext uri="{BB962C8B-B14F-4D97-AF65-F5344CB8AC3E}">
        <p14:creationId xmlns:p14="http://schemas.microsoft.com/office/powerpoint/2010/main" val="1176200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21281" y="6539903"/>
            <a:ext cx="247650" cy="153888"/>
          </a:xfrm>
        </p:spPr>
        <p:txBody>
          <a:bodyPr wrap="square" lIns="0" tIns="0" rIns="0" bIns="0">
            <a:spAutoFit/>
          </a:bodyPr>
          <a:lstStyle>
            <a:lvl1pPr algn="r">
              <a:defRPr sz="1000">
                <a:solidFill>
                  <a:schemeClr val="accent5"/>
                </a:solidFill>
              </a:defRPr>
            </a:lvl1pPr>
          </a:lstStyle>
          <a:p>
            <a:fld id="{DE046850-611D-4397-BCE0-259A90CE4858}" type="slidenum">
              <a:rPr lang="en-GB" smtClean="0"/>
              <a:pPr/>
              <a:t>‹nr.›</a:t>
            </a:fld>
            <a:endParaRPr lang="en-GB"/>
          </a:p>
        </p:txBody>
      </p:sp>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4905828" y="1442813"/>
            <a:ext cx="6915452" cy="430887"/>
          </a:xfrm>
        </p:spPr>
        <p:txBody>
          <a:bodyPr wrap="square" lIns="0" tIns="0" rIns="0" bIns="0" anchor="b" anchorCtr="0">
            <a:spAutoFit/>
          </a:bodyPr>
          <a:lstStyle>
            <a:lvl1pPr algn="l">
              <a:lnSpc>
                <a:spcPct val="100000"/>
              </a:lnSpc>
              <a:defRPr sz="2800" b="1">
                <a:solidFill>
                  <a:schemeClr val="accent5"/>
                </a:solidFill>
              </a:defRPr>
            </a:lvl1pPr>
          </a:lstStyle>
          <a:p>
            <a:r>
              <a:rPr lang="nl-NL"/>
              <a:t>Klik om stijl te bewerken</a:t>
            </a:r>
            <a:endParaRPr lang="en-GB"/>
          </a:p>
        </p:txBody>
      </p:sp>
      <p:sp>
        <p:nvSpPr>
          <p:cNvPr id="5" name="Picture Placeholder 4">
            <a:extLst>
              <a:ext uri="{FF2B5EF4-FFF2-40B4-BE49-F238E27FC236}">
                <a16:creationId xmlns:a16="http://schemas.microsoft.com/office/drawing/2014/main" id="{CF0EE5EC-9843-4B1B-9CE4-3AD8CF24797C}"/>
              </a:ext>
            </a:extLst>
          </p:cNvPr>
          <p:cNvSpPr>
            <a:spLocks noGrp="1"/>
          </p:cNvSpPr>
          <p:nvPr>
            <p:ph type="pic" sz="quarter" idx="13"/>
          </p:nvPr>
        </p:nvSpPr>
        <p:spPr>
          <a:xfrm>
            <a:off x="0" y="0"/>
            <a:ext cx="4537075" cy="6858000"/>
          </a:xfrm>
          <a:solidFill>
            <a:schemeClr val="bg1">
              <a:lumMod val="95000"/>
            </a:schemeClr>
          </a:solidFill>
        </p:spPr>
        <p:txBody>
          <a:bodyPr anchor="ctr" anchorCtr="0">
            <a:normAutofit/>
          </a:bodyPr>
          <a:lstStyle>
            <a:lvl1pPr marL="0" indent="0" algn="ctr">
              <a:buFontTx/>
              <a:buNone/>
              <a:defRPr sz="1600"/>
            </a:lvl1pPr>
          </a:lstStyle>
          <a:p>
            <a:r>
              <a:rPr lang="nl-NL"/>
              <a:t>Klik op het pictogram als u een afbeelding wilt toevoegen</a:t>
            </a:r>
            <a:endParaRPr lang="en-GB"/>
          </a:p>
        </p:txBody>
      </p:sp>
      <p:sp>
        <p:nvSpPr>
          <p:cNvPr id="8" name="Content Placeholder 2">
            <a:extLst>
              <a:ext uri="{FF2B5EF4-FFF2-40B4-BE49-F238E27FC236}">
                <a16:creationId xmlns:a16="http://schemas.microsoft.com/office/drawing/2014/main" id="{46E8763F-CE80-422D-94ED-8A0489962004}"/>
              </a:ext>
            </a:extLst>
          </p:cNvPr>
          <p:cNvSpPr>
            <a:spLocks noGrp="1"/>
          </p:cNvSpPr>
          <p:nvPr>
            <p:ph idx="1"/>
          </p:nvPr>
        </p:nvSpPr>
        <p:spPr>
          <a:xfrm>
            <a:off x="4905828" y="2096235"/>
            <a:ext cx="6915452" cy="256160"/>
          </a:xfrm>
        </p:spPr>
        <p:txBody>
          <a:bodyPr wrap="square" lIns="0" tIns="0" rIns="0" bIns="0" anchor="t" anchorCtr="0">
            <a:spAutoFit/>
          </a:bodyPr>
          <a:lstStyle>
            <a:lvl1pPr marL="0" indent="0">
              <a:lnSpc>
                <a:spcPct val="110000"/>
              </a:lnSpc>
              <a:buFontTx/>
              <a:buNone/>
              <a:defRPr sz="1600">
                <a:solidFill>
                  <a:schemeClr val="accent5"/>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pic>
        <p:nvPicPr>
          <p:cNvPr id="7" name="Picture 6" descr="A picture containing text, clipart&#10;&#10;Description automatically generated">
            <a:extLst>
              <a:ext uri="{FF2B5EF4-FFF2-40B4-BE49-F238E27FC236}">
                <a16:creationId xmlns:a16="http://schemas.microsoft.com/office/drawing/2014/main" id="{FBF61F4C-BE7B-47EF-8B68-C57C28100C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Tree>
    <p:extLst>
      <p:ext uri="{BB962C8B-B14F-4D97-AF65-F5344CB8AC3E}">
        <p14:creationId xmlns:p14="http://schemas.microsoft.com/office/powerpoint/2010/main" val="4280601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21281" y="6539903"/>
            <a:ext cx="247650" cy="153888"/>
          </a:xfrm>
        </p:spPr>
        <p:txBody>
          <a:bodyPr wrap="square" lIns="0" tIns="0" rIns="0" bIns="0">
            <a:spAutoFit/>
          </a:bodyPr>
          <a:lstStyle>
            <a:lvl1pPr algn="r">
              <a:defRPr sz="1000">
                <a:solidFill>
                  <a:schemeClr val="accent5"/>
                </a:solidFill>
              </a:defRPr>
            </a:lvl1pPr>
          </a:lstStyle>
          <a:p>
            <a:fld id="{DE046850-611D-4397-BCE0-259A90CE4858}" type="slidenum">
              <a:rPr lang="en-GB" smtClean="0"/>
              <a:pPr/>
              <a:t>‹nr.›</a:t>
            </a:fld>
            <a:endParaRPr lang="en-GB"/>
          </a:p>
        </p:txBody>
      </p:sp>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5631845" y="842152"/>
            <a:ext cx="5963255" cy="369332"/>
          </a:xfrm>
        </p:spPr>
        <p:txBody>
          <a:bodyPr wrap="square" lIns="0" tIns="0" rIns="0" bIns="0" anchor="b" anchorCtr="0">
            <a:spAutoFit/>
          </a:bodyPr>
          <a:lstStyle>
            <a:lvl1pPr algn="l">
              <a:lnSpc>
                <a:spcPct val="100000"/>
              </a:lnSpc>
              <a:defRPr sz="2400" b="1">
                <a:solidFill>
                  <a:schemeClr val="accent5"/>
                </a:solidFill>
              </a:defRPr>
            </a:lvl1pPr>
          </a:lstStyle>
          <a:p>
            <a:r>
              <a:rPr lang="nl-NL"/>
              <a:t>Klik om stijl te bewerken</a:t>
            </a:r>
            <a:endParaRPr lang="en-GB"/>
          </a:p>
        </p:txBody>
      </p:sp>
      <p:sp>
        <p:nvSpPr>
          <p:cNvPr id="8" name="Content Placeholder 2">
            <a:extLst>
              <a:ext uri="{FF2B5EF4-FFF2-40B4-BE49-F238E27FC236}">
                <a16:creationId xmlns:a16="http://schemas.microsoft.com/office/drawing/2014/main" id="{46E8763F-CE80-422D-94ED-8A0489962004}"/>
              </a:ext>
            </a:extLst>
          </p:cNvPr>
          <p:cNvSpPr>
            <a:spLocks noGrp="1"/>
          </p:cNvSpPr>
          <p:nvPr>
            <p:ph idx="1"/>
          </p:nvPr>
        </p:nvSpPr>
        <p:spPr>
          <a:xfrm>
            <a:off x="5631845" y="1375962"/>
            <a:ext cx="5963255" cy="224100"/>
          </a:xfrm>
        </p:spPr>
        <p:txBody>
          <a:bodyPr wrap="square" lIns="0" tIns="0" rIns="0" bIns="0" anchor="t" anchorCtr="0">
            <a:spAutoFit/>
          </a:bodyPr>
          <a:lstStyle>
            <a:lvl1pPr marL="0" indent="0">
              <a:lnSpc>
                <a:spcPct val="110000"/>
              </a:lnSpc>
              <a:buFontTx/>
              <a:buNone/>
              <a:defRPr sz="1400">
                <a:solidFill>
                  <a:schemeClr val="accent5"/>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
        <p:nvSpPr>
          <p:cNvPr id="3" name="Rectangle 2">
            <a:extLst>
              <a:ext uri="{FF2B5EF4-FFF2-40B4-BE49-F238E27FC236}">
                <a16:creationId xmlns:a16="http://schemas.microsoft.com/office/drawing/2014/main" id="{EE6AE9BF-6292-47A8-9B69-CC7F50B6FFD6}"/>
              </a:ext>
            </a:extLst>
          </p:cNvPr>
          <p:cNvSpPr/>
          <p:nvPr userDrawn="1"/>
        </p:nvSpPr>
        <p:spPr>
          <a:xfrm>
            <a:off x="0" y="0"/>
            <a:ext cx="3238500" cy="6858000"/>
          </a:xfrm>
          <a:prstGeom prst="rect">
            <a:avLst/>
          </a:prstGeom>
          <a:solidFill>
            <a:srgbClr val="ACD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4">
            <a:extLst>
              <a:ext uri="{FF2B5EF4-FFF2-40B4-BE49-F238E27FC236}">
                <a16:creationId xmlns:a16="http://schemas.microsoft.com/office/drawing/2014/main" id="{10E60AFE-D66C-4640-89E3-797C0F543D0B}"/>
              </a:ext>
            </a:extLst>
          </p:cNvPr>
          <p:cNvSpPr>
            <a:spLocks noGrp="1"/>
          </p:cNvSpPr>
          <p:nvPr>
            <p:ph type="pic" sz="quarter" idx="14"/>
          </p:nvPr>
        </p:nvSpPr>
        <p:spPr>
          <a:xfrm>
            <a:off x="482600" y="829452"/>
            <a:ext cx="4851400" cy="5199096"/>
          </a:xfrm>
          <a:solidFill>
            <a:schemeClr val="bg1">
              <a:lumMod val="95000"/>
            </a:schemeClr>
          </a:solidFill>
        </p:spPr>
        <p:txBody>
          <a:bodyPr anchor="ctr" anchorCtr="0">
            <a:normAutofit/>
          </a:bodyPr>
          <a:lstStyle>
            <a:lvl1pPr marL="0" indent="0" algn="ctr">
              <a:buFontTx/>
              <a:buNone/>
              <a:defRPr sz="1600"/>
            </a:lvl1pPr>
          </a:lstStyle>
          <a:p>
            <a:r>
              <a:rPr lang="nl-NL"/>
              <a:t>Klik op het pictogram als u een afbeelding wilt toevoegen</a:t>
            </a:r>
            <a:endParaRPr lang="en-GB"/>
          </a:p>
        </p:txBody>
      </p:sp>
      <p:pic>
        <p:nvPicPr>
          <p:cNvPr id="9" name="Picture 8" descr="A picture containing text, clipart&#10;&#10;Description automatically generated">
            <a:extLst>
              <a:ext uri="{FF2B5EF4-FFF2-40B4-BE49-F238E27FC236}">
                <a16:creationId xmlns:a16="http://schemas.microsoft.com/office/drawing/2014/main" id="{449B82FB-9052-451F-B6B0-7D9B7694D8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Tree>
    <p:extLst>
      <p:ext uri="{BB962C8B-B14F-4D97-AF65-F5344CB8AC3E}">
        <p14:creationId xmlns:p14="http://schemas.microsoft.com/office/powerpoint/2010/main" val="4253233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21281" y="6539903"/>
            <a:ext cx="247650" cy="153888"/>
          </a:xfrm>
        </p:spPr>
        <p:txBody>
          <a:bodyPr wrap="square" lIns="0" tIns="0" rIns="0" bIns="0">
            <a:spAutoFit/>
          </a:bodyPr>
          <a:lstStyle>
            <a:lvl1pPr algn="r">
              <a:defRPr sz="1000">
                <a:solidFill>
                  <a:schemeClr val="accent5"/>
                </a:solidFill>
              </a:defRPr>
            </a:lvl1pPr>
          </a:lstStyle>
          <a:p>
            <a:fld id="{DE046850-611D-4397-BCE0-259A90CE4858}" type="slidenum">
              <a:rPr lang="en-GB" smtClean="0"/>
              <a:pPr/>
              <a:t>‹nr.›</a:t>
            </a:fld>
            <a:endParaRPr lang="en-GB"/>
          </a:p>
        </p:txBody>
      </p:sp>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91883" y="3551397"/>
            <a:ext cx="11429398" cy="369332"/>
          </a:xfrm>
        </p:spPr>
        <p:txBody>
          <a:bodyPr wrap="square" lIns="0" tIns="0" rIns="0" bIns="0" anchor="t" anchorCtr="0">
            <a:spAutoFit/>
          </a:bodyPr>
          <a:lstStyle>
            <a:lvl1pPr algn="l">
              <a:lnSpc>
                <a:spcPct val="100000"/>
              </a:lnSpc>
              <a:defRPr sz="2400" b="1">
                <a:solidFill>
                  <a:schemeClr val="accent5"/>
                </a:solidFill>
              </a:defRPr>
            </a:lvl1pPr>
          </a:lstStyle>
          <a:p>
            <a:r>
              <a:rPr lang="nl-NL"/>
              <a:t>Klik om stijl te bewerken</a:t>
            </a:r>
            <a:endParaRPr lang="en-GB"/>
          </a:p>
        </p:txBody>
      </p:sp>
      <p:sp>
        <p:nvSpPr>
          <p:cNvPr id="5" name="Picture Placeholder 4">
            <a:extLst>
              <a:ext uri="{FF2B5EF4-FFF2-40B4-BE49-F238E27FC236}">
                <a16:creationId xmlns:a16="http://schemas.microsoft.com/office/drawing/2014/main" id="{CF0EE5EC-9843-4B1B-9CE4-3AD8CF24797C}"/>
              </a:ext>
            </a:extLst>
          </p:cNvPr>
          <p:cNvSpPr>
            <a:spLocks noGrp="1"/>
          </p:cNvSpPr>
          <p:nvPr>
            <p:ph type="pic" sz="quarter" idx="13"/>
          </p:nvPr>
        </p:nvSpPr>
        <p:spPr>
          <a:xfrm>
            <a:off x="0" y="0"/>
            <a:ext cx="12191999" cy="3280229"/>
          </a:xfrm>
          <a:solidFill>
            <a:schemeClr val="bg1">
              <a:lumMod val="95000"/>
            </a:schemeClr>
          </a:solidFill>
        </p:spPr>
        <p:txBody>
          <a:bodyPr anchor="ctr" anchorCtr="0">
            <a:normAutofit/>
          </a:bodyPr>
          <a:lstStyle>
            <a:lvl1pPr marL="0" indent="0" algn="ctr">
              <a:buFontTx/>
              <a:buNone/>
              <a:defRPr sz="1600"/>
            </a:lvl1pPr>
          </a:lstStyle>
          <a:p>
            <a:r>
              <a:rPr lang="nl-NL"/>
              <a:t>Klik op het pictogram als u een afbeelding wilt toevoegen</a:t>
            </a:r>
            <a:endParaRPr lang="en-GB"/>
          </a:p>
        </p:txBody>
      </p:sp>
      <p:sp>
        <p:nvSpPr>
          <p:cNvPr id="8" name="Content Placeholder 2">
            <a:extLst>
              <a:ext uri="{FF2B5EF4-FFF2-40B4-BE49-F238E27FC236}">
                <a16:creationId xmlns:a16="http://schemas.microsoft.com/office/drawing/2014/main" id="{46E8763F-CE80-422D-94ED-8A0489962004}"/>
              </a:ext>
            </a:extLst>
          </p:cNvPr>
          <p:cNvSpPr>
            <a:spLocks noGrp="1"/>
          </p:cNvSpPr>
          <p:nvPr>
            <p:ph idx="1"/>
          </p:nvPr>
        </p:nvSpPr>
        <p:spPr>
          <a:xfrm>
            <a:off x="391883" y="4012637"/>
            <a:ext cx="11429398" cy="224100"/>
          </a:xfrm>
        </p:spPr>
        <p:txBody>
          <a:bodyPr wrap="square" lIns="0" tIns="0" rIns="0" bIns="0" anchor="t" anchorCtr="0">
            <a:spAutoFit/>
          </a:bodyPr>
          <a:lstStyle>
            <a:lvl1pPr marL="0" indent="0">
              <a:lnSpc>
                <a:spcPct val="110000"/>
              </a:lnSpc>
              <a:buFontTx/>
              <a:buNone/>
              <a:defRPr sz="1400">
                <a:solidFill>
                  <a:schemeClr val="accent5"/>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Tree>
    <p:extLst>
      <p:ext uri="{BB962C8B-B14F-4D97-AF65-F5344CB8AC3E}">
        <p14:creationId xmlns:p14="http://schemas.microsoft.com/office/powerpoint/2010/main" val="1718551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21281" y="6539903"/>
            <a:ext cx="247650" cy="153888"/>
          </a:xfrm>
        </p:spPr>
        <p:txBody>
          <a:bodyPr wrap="square" lIns="0" tIns="0" rIns="0" bIns="0">
            <a:spAutoFit/>
          </a:bodyPr>
          <a:lstStyle>
            <a:lvl1pPr algn="r">
              <a:defRPr sz="1000">
                <a:solidFill>
                  <a:schemeClr val="accent5"/>
                </a:solidFill>
              </a:defRPr>
            </a:lvl1pPr>
          </a:lstStyle>
          <a:p>
            <a:fld id="{DE046850-611D-4397-BCE0-259A90CE4858}" type="slidenum">
              <a:rPr lang="en-GB" smtClean="0"/>
              <a:pPr/>
              <a:t>‹nr.›</a:t>
            </a:fld>
            <a:endParaRPr lang="en-GB"/>
          </a:p>
        </p:txBody>
      </p:sp>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91883" y="3565912"/>
            <a:ext cx="5384803" cy="369332"/>
          </a:xfrm>
        </p:spPr>
        <p:txBody>
          <a:bodyPr wrap="square" lIns="0" tIns="0" rIns="0" bIns="0" anchor="t" anchorCtr="0">
            <a:spAutoFit/>
          </a:bodyPr>
          <a:lstStyle>
            <a:lvl1pPr marL="0" indent="0" algn="l">
              <a:lnSpc>
                <a:spcPct val="100000"/>
              </a:lnSpc>
              <a:buFontTx/>
              <a:buNone/>
              <a:defRPr sz="2400" b="1">
                <a:solidFill>
                  <a:schemeClr val="accent5"/>
                </a:solidFill>
              </a:defRPr>
            </a:lvl1pPr>
          </a:lstStyle>
          <a:p>
            <a:r>
              <a:rPr lang="nl-NL"/>
              <a:t>Klik om stijl te bewerken</a:t>
            </a:r>
            <a:endParaRPr lang="en-GB"/>
          </a:p>
        </p:txBody>
      </p:sp>
      <p:sp>
        <p:nvSpPr>
          <p:cNvPr id="5" name="Picture Placeholder 4">
            <a:extLst>
              <a:ext uri="{FF2B5EF4-FFF2-40B4-BE49-F238E27FC236}">
                <a16:creationId xmlns:a16="http://schemas.microsoft.com/office/drawing/2014/main" id="{CF0EE5EC-9843-4B1B-9CE4-3AD8CF24797C}"/>
              </a:ext>
            </a:extLst>
          </p:cNvPr>
          <p:cNvSpPr>
            <a:spLocks noGrp="1"/>
          </p:cNvSpPr>
          <p:nvPr>
            <p:ph type="pic" sz="quarter" idx="13"/>
          </p:nvPr>
        </p:nvSpPr>
        <p:spPr>
          <a:xfrm>
            <a:off x="0" y="0"/>
            <a:ext cx="12191999" cy="3280229"/>
          </a:xfrm>
          <a:solidFill>
            <a:schemeClr val="bg1">
              <a:lumMod val="95000"/>
            </a:schemeClr>
          </a:solidFill>
        </p:spPr>
        <p:txBody>
          <a:bodyPr anchor="ctr" anchorCtr="0">
            <a:normAutofit/>
          </a:bodyPr>
          <a:lstStyle>
            <a:lvl1pPr marL="0" indent="0" algn="ctr">
              <a:buFontTx/>
              <a:buNone/>
              <a:defRPr sz="1600"/>
            </a:lvl1pPr>
          </a:lstStyle>
          <a:p>
            <a:r>
              <a:rPr lang="nl-NL"/>
              <a:t>Klik op het pictogram als u een afbeelding wilt toevoegen</a:t>
            </a:r>
            <a:endParaRPr lang="en-GB"/>
          </a:p>
        </p:txBody>
      </p:sp>
      <p:sp>
        <p:nvSpPr>
          <p:cNvPr id="8" name="Content Placeholder 2">
            <a:extLst>
              <a:ext uri="{FF2B5EF4-FFF2-40B4-BE49-F238E27FC236}">
                <a16:creationId xmlns:a16="http://schemas.microsoft.com/office/drawing/2014/main" id="{46E8763F-CE80-422D-94ED-8A0489962004}"/>
              </a:ext>
            </a:extLst>
          </p:cNvPr>
          <p:cNvSpPr>
            <a:spLocks noGrp="1"/>
          </p:cNvSpPr>
          <p:nvPr>
            <p:ph idx="1"/>
          </p:nvPr>
        </p:nvSpPr>
        <p:spPr>
          <a:xfrm>
            <a:off x="391883" y="4056180"/>
            <a:ext cx="5384803" cy="208070"/>
          </a:xfrm>
        </p:spPr>
        <p:txBody>
          <a:bodyPr wrap="square" lIns="0" tIns="0" rIns="0" bIns="0" anchor="t" anchorCtr="0">
            <a:spAutoFit/>
          </a:bodyPr>
          <a:lstStyle>
            <a:lvl1pPr marL="0" indent="0">
              <a:lnSpc>
                <a:spcPct val="110000"/>
              </a:lnSpc>
              <a:buFontTx/>
              <a:buNone/>
              <a:defRPr sz="1300">
                <a:solidFill>
                  <a:schemeClr val="accent5"/>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
        <p:nvSpPr>
          <p:cNvPr id="9" name="Content Placeholder 2">
            <a:extLst>
              <a:ext uri="{FF2B5EF4-FFF2-40B4-BE49-F238E27FC236}">
                <a16:creationId xmlns:a16="http://schemas.microsoft.com/office/drawing/2014/main" id="{35F22D57-80EB-4D59-AF03-4F78DFC6220D}"/>
              </a:ext>
            </a:extLst>
          </p:cNvPr>
          <p:cNvSpPr>
            <a:spLocks noGrp="1"/>
          </p:cNvSpPr>
          <p:nvPr>
            <p:ph idx="14"/>
          </p:nvPr>
        </p:nvSpPr>
        <p:spPr>
          <a:xfrm>
            <a:off x="6436478" y="4056180"/>
            <a:ext cx="5384803" cy="208070"/>
          </a:xfrm>
        </p:spPr>
        <p:txBody>
          <a:bodyPr wrap="square" lIns="0" tIns="0" rIns="0" bIns="0" anchor="t" anchorCtr="0">
            <a:spAutoFit/>
          </a:bodyPr>
          <a:lstStyle>
            <a:lvl1pPr marL="0" indent="0">
              <a:lnSpc>
                <a:spcPct val="110000"/>
              </a:lnSpc>
              <a:buFontTx/>
              <a:buNone/>
              <a:defRPr sz="1300">
                <a:solidFill>
                  <a:schemeClr val="accent5"/>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
        <p:nvSpPr>
          <p:cNvPr id="10" name="Content Placeholder 2">
            <a:extLst>
              <a:ext uri="{FF2B5EF4-FFF2-40B4-BE49-F238E27FC236}">
                <a16:creationId xmlns:a16="http://schemas.microsoft.com/office/drawing/2014/main" id="{E0518994-E749-4184-BFA4-5AB377C4242A}"/>
              </a:ext>
            </a:extLst>
          </p:cNvPr>
          <p:cNvSpPr>
            <a:spLocks noGrp="1"/>
          </p:cNvSpPr>
          <p:nvPr>
            <p:ph idx="15"/>
          </p:nvPr>
        </p:nvSpPr>
        <p:spPr>
          <a:xfrm>
            <a:off x="6436478" y="3565912"/>
            <a:ext cx="5384803" cy="369332"/>
          </a:xfrm>
        </p:spPr>
        <p:txBody>
          <a:bodyPr vert="horz" wrap="square" lIns="0" tIns="0" rIns="0" bIns="0" rtlCol="0" anchor="t" anchorCtr="0">
            <a:spAutoFit/>
          </a:bodyPr>
          <a:lstStyle>
            <a:lvl1pPr marL="0" indent="0">
              <a:buFontTx/>
              <a:buNone/>
              <a:defRPr lang="en-US" sz="2400" b="1" dirty="0">
                <a:solidFill>
                  <a:schemeClr val="accent5"/>
                </a:solidFill>
                <a:latin typeface="+mj-lt"/>
                <a:ea typeface="+mj-ea"/>
                <a:cs typeface="+mj-cs"/>
              </a:defRPr>
            </a:lvl1pPr>
          </a:lstStyle>
          <a:p>
            <a:pPr lvl="0">
              <a:lnSpc>
                <a:spcPct val="100000"/>
              </a:lnSpc>
              <a:spcBef>
                <a:spcPct val="0"/>
              </a:spcBef>
              <a:buNone/>
            </a:pPr>
            <a:r>
              <a:rPr lang="nl-NL"/>
              <a:t>Klikken om de tekststijl van het model te bewerken</a:t>
            </a:r>
          </a:p>
        </p:txBody>
      </p:sp>
    </p:spTree>
    <p:extLst>
      <p:ext uri="{BB962C8B-B14F-4D97-AF65-F5344CB8AC3E}">
        <p14:creationId xmlns:p14="http://schemas.microsoft.com/office/powerpoint/2010/main" val="3113473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mages layou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21281" y="6539903"/>
            <a:ext cx="247650" cy="153888"/>
          </a:xfrm>
        </p:spPr>
        <p:txBody>
          <a:bodyPr wrap="square" lIns="0" tIns="0" rIns="0" bIns="0">
            <a:spAutoFit/>
          </a:bodyPr>
          <a:lstStyle>
            <a:lvl1pPr algn="r">
              <a:defRPr sz="1000">
                <a:solidFill>
                  <a:schemeClr val="accent5"/>
                </a:solidFill>
              </a:defRPr>
            </a:lvl1pPr>
          </a:lstStyle>
          <a:p>
            <a:fld id="{DE046850-611D-4397-BCE0-259A90CE4858}" type="slidenum">
              <a:rPr lang="en-GB" smtClean="0"/>
              <a:pPr/>
              <a:t>‹nr.›</a:t>
            </a:fld>
            <a:endParaRPr lang="en-GB"/>
          </a:p>
        </p:txBody>
      </p:sp>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7141026" y="1504368"/>
            <a:ext cx="4738309" cy="369332"/>
          </a:xfrm>
        </p:spPr>
        <p:txBody>
          <a:bodyPr wrap="square" lIns="0" tIns="0" rIns="0" bIns="0" anchor="b" anchorCtr="0">
            <a:spAutoFit/>
          </a:bodyPr>
          <a:lstStyle>
            <a:lvl1pPr algn="l">
              <a:lnSpc>
                <a:spcPct val="100000"/>
              </a:lnSpc>
              <a:defRPr sz="2400" b="1">
                <a:solidFill>
                  <a:schemeClr val="accent5"/>
                </a:solidFill>
              </a:defRPr>
            </a:lvl1pPr>
          </a:lstStyle>
          <a:p>
            <a:r>
              <a:rPr lang="nl-NL"/>
              <a:t>Klik om stijl te bewerken</a:t>
            </a:r>
            <a:endParaRPr lang="en-GB"/>
          </a:p>
        </p:txBody>
      </p:sp>
      <p:sp>
        <p:nvSpPr>
          <p:cNvPr id="5" name="Picture Placeholder 4">
            <a:extLst>
              <a:ext uri="{FF2B5EF4-FFF2-40B4-BE49-F238E27FC236}">
                <a16:creationId xmlns:a16="http://schemas.microsoft.com/office/drawing/2014/main" id="{CF0EE5EC-9843-4B1B-9CE4-3AD8CF24797C}"/>
              </a:ext>
            </a:extLst>
          </p:cNvPr>
          <p:cNvSpPr>
            <a:spLocks noGrp="1"/>
          </p:cNvSpPr>
          <p:nvPr>
            <p:ph type="pic" sz="quarter" idx="13"/>
          </p:nvPr>
        </p:nvSpPr>
        <p:spPr>
          <a:xfrm>
            <a:off x="1" y="0"/>
            <a:ext cx="3338286" cy="6858000"/>
          </a:xfrm>
          <a:solidFill>
            <a:schemeClr val="bg1">
              <a:lumMod val="95000"/>
            </a:schemeClr>
          </a:solidFill>
        </p:spPr>
        <p:txBody>
          <a:bodyPr anchor="ctr" anchorCtr="0">
            <a:normAutofit/>
          </a:bodyPr>
          <a:lstStyle>
            <a:lvl1pPr marL="0" indent="0" algn="ctr">
              <a:buFontTx/>
              <a:buNone/>
              <a:defRPr sz="1600"/>
            </a:lvl1pPr>
          </a:lstStyle>
          <a:p>
            <a:r>
              <a:rPr lang="nl-NL"/>
              <a:t>Klik op het pictogram als u een afbeelding wilt toevoegen</a:t>
            </a:r>
            <a:endParaRPr lang="en-GB"/>
          </a:p>
        </p:txBody>
      </p:sp>
      <p:sp>
        <p:nvSpPr>
          <p:cNvPr id="8" name="Content Placeholder 2">
            <a:extLst>
              <a:ext uri="{FF2B5EF4-FFF2-40B4-BE49-F238E27FC236}">
                <a16:creationId xmlns:a16="http://schemas.microsoft.com/office/drawing/2014/main" id="{46E8763F-CE80-422D-94ED-8A0489962004}"/>
              </a:ext>
            </a:extLst>
          </p:cNvPr>
          <p:cNvSpPr>
            <a:spLocks noGrp="1"/>
          </p:cNvSpPr>
          <p:nvPr>
            <p:ph idx="1"/>
          </p:nvPr>
        </p:nvSpPr>
        <p:spPr>
          <a:xfrm>
            <a:off x="7141026" y="2038178"/>
            <a:ext cx="4738309" cy="224100"/>
          </a:xfrm>
        </p:spPr>
        <p:txBody>
          <a:bodyPr wrap="square" lIns="0" tIns="0" rIns="0" bIns="0" anchor="t" anchorCtr="0">
            <a:spAutoFit/>
          </a:bodyPr>
          <a:lstStyle>
            <a:lvl1pPr marL="0" indent="0">
              <a:lnSpc>
                <a:spcPct val="110000"/>
              </a:lnSpc>
              <a:buFontTx/>
              <a:buNone/>
              <a:defRPr sz="1400">
                <a:solidFill>
                  <a:schemeClr val="accent5"/>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
        <p:nvSpPr>
          <p:cNvPr id="7" name="Picture Placeholder 4">
            <a:extLst>
              <a:ext uri="{FF2B5EF4-FFF2-40B4-BE49-F238E27FC236}">
                <a16:creationId xmlns:a16="http://schemas.microsoft.com/office/drawing/2014/main" id="{10E60AFE-D66C-4640-89E3-797C0F543D0B}"/>
              </a:ext>
            </a:extLst>
          </p:cNvPr>
          <p:cNvSpPr>
            <a:spLocks noGrp="1"/>
          </p:cNvSpPr>
          <p:nvPr>
            <p:ph type="pic" sz="quarter" idx="14"/>
          </p:nvPr>
        </p:nvSpPr>
        <p:spPr>
          <a:xfrm>
            <a:off x="3468913" y="0"/>
            <a:ext cx="3338286" cy="6858000"/>
          </a:xfrm>
          <a:solidFill>
            <a:schemeClr val="bg1">
              <a:lumMod val="95000"/>
            </a:schemeClr>
          </a:solidFill>
        </p:spPr>
        <p:txBody>
          <a:bodyPr anchor="ctr" anchorCtr="0">
            <a:normAutofit/>
          </a:bodyPr>
          <a:lstStyle>
            <a:lvl1pPr marL="0" indent="0" algn="ctr">
              <a:buFontTx/>
              <a:buNone/>
              <a:defRPr sz="1600"/>
            </a:lvl1pPr>
          </a:lstStyle>
          <a:p>
            <a:r>
              <a:rPr lang="nl-NL"/>
              <a:t>Klik op het pictogram als u een afbeelding wilt toevoegen</a:t>
            </a:r>
            <a:endParaRPr lang="en-GB"/>
          </a:p>
        </p:txBody>
      </p:sp>
      <p:pic>
        <p:nvPicPr>
          <p:cNvPr id="9" name="Picture 8" descr="A picture containing text, clipart&#10;&#10;Description automatically generated">
            <a:extLst>
              <a:ext uri="{FF2B5EF4-FFF2-40B4-BE49-F238E27FC236}">
                <a16:creationId xmlns:a16="http://schemas.microsoft.com/office/drawing/2014/main" id="{2157B9FD-11AC-4230-A314-DC09710C2B6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Tree>
    <p:extLst>
      <p:ext uri="{BB962C8B-B14F-4D97-AF65-F5344CB8AC3E}">
        <p14:creationId xmlns:p14="http://schemas.microsoft.com/office/powerpoint/2010/main" val="402509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A picture containing tree&#10;&#10;Description automatically generated">
            <a:extLst>
              <a:ext uri="{FF2B5EF4-FFF2-40B4-BE49-F238E27FC236}">
                <a16:creationId xmlns:a16="http://schemas.microsoft.com/office/drawing/2014/main" id="{FBB0234D-C4BD-474B-BF8A-ADB4052FCE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66"/>
            <a:ext cx="12192000" cy="6857267"/>
          </a:xfrm>
          <a:prstGeom prst="rect">
            <a:avLst/>
          </a:prstGeom>
        </p:spPr>
      </p:pic>
      <p:sp>
        <p:nvSpPr>
          <p:cNvPr id="12" name="Freeform: Shape 11">
            <a:extLst>
              <a:ext uri="{FF2B5EF4-FFF2-40B4-BE49-F238E27FC236}">
                <a16:creationId xmlns:a16="http://schemas.microsoft.com/office/drawing/2014/main" id="{9E72A95B-46D6-49D5-A9A8-6E9C9D07874A}"/>
              </a:ext>
            </a:extLst>
          </p:cNvPr>
          <p:cNvSpPr/>
          <p:nvPr userDrawn="1"/>
        </p:nvSpPr>
        <p:spPr>
          <a:xfrm>
            <a:off x="0" y="4265627"/>
            <a:ext cx="6316982" cy="2221896"/>
          </a:xfrm>
          <a:custGeom>
            <a:avLst/>
            <a:gdLst>
              <a:gd name="connsiteX0" fmla="*/ 0 w 6316982"/>
              <a:gd name="connsiteY0" fmla="*/ 0 h 2221896"/>
              <a:gd name="connsiteX1" fmla="*/ 5206034 w 6316982"/>
              <a:gd name="connsiteY1" fmla="*/ 0 h 2221896"/>
              <a:gd name="connsiteX2" fmla="*/ 6316982 w 6316982"/>
              <a:gd name="connsiteY2" fmla="*/ 1110948 h 2221896"/>
              <a:gd name="connsiteX3" fmla="*/ 6316981 w 6316982"/>
              <a:gd name="connsiteY3" fmla="*/ 1110948 h 2221896"/>
              <a:gd name="connsiteX4" fmla="*/ 5206033 w 6316982"/>
              <a:gd name="connsiteY4" fmla="*/ 2221896 h 2221896"/>
              <a:gd name="connsiteX5" fmla="*/ 0 w 6316982"/>
              <a:gd name="connsiteY5" fmla="*/ 2221895 h 222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16982" h="2221896">
                <a:moveTo>
                  <a:pt x="0" y="0"/>
                </a:moveTo>
                <a:lnTo>
                  <a:pt x="5206034" y="0"/>
                </a:lnTo>
                <a:cubicBezTo>
                  <a:pt x="5819594" y="0"/>
                  <a:pt x="6316982" y="497388"/>
                  <a:pt x="6316982" y="1110948"/>
                </a:cubicBezTo>
                <a:lnTo>
                  <a:pt x="6316981" y="1110948"/>
                </a:lnTo>
                <a:cubicBezTo>
                  <a:pt x="6316981" y="1724508"/>
                  <a:pt x="5819593" y="2221896"/>
                  <a:pt x="5206033" y="2221896"/>
                </a:cubicBezTo>
                <a:lnTo>
                  <a:pt x="0" y="2221895"/>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5976265-D1EE-4EF4-92D4-7F770022B0ED}"/>
              </a:ext>
            </a:extLst>
          </p:cNvPr>
          <p:cNvSpPr>
            <a:spLocks noGrp="1"/>
          </p:cNvSpPr>
          <p:nvPr>
            <p:ph type="ctrTitle"/>
          </p:nvPr>
        </p:nvSpPr>
        <p:spPr>
          <a:xfrm>
            <a:off x="241300" y="4556027"/>
            <a:ext cx="5194300" cy="430887"/>
          </a:xfrm>
        </p:spPr>
        <p:txBody>
          <a:bodyPr wrap="square" lIns="0" tIns="0" rIns="0" bIns="0" anchor="b">
            <a:spAutoFit/>
          </a:bodyPr>
          <a:lstStyle>
            <a:lvl1pPr algn="l">
              <a:lnSpc>
                <a:spcPct val="100000"/>
              </a:lnSpc>
              <a:defRPr sz="2800" b="1">
                <a:solidFill>
                  <a:schemeClr val="accent5"/>
                </a:solidFill>
              </a:defRPr>
            </a:lvl1pPr>
          </a:lstStyle>
          <a:p>
            <a:r>
              <a:rPr lang="nl-NL"/>
              <a:t>Klik om stijl te bewerken</a:t>
            </a:r>
            <a:endParaRPr lang="en-GB"/>
          </a:p>
        </p:txBody>
      </p:sp>
      <p:sp>
        <p:nvSpPr>
          <p:cNvPr id="3" name="Subtitle 2">
            <a:extLst>
              <a:ext uri="{FF2B5EF4-FFF2-40B4-BE49-F238E27FC236}">
                <a16:creationId xmlns:a16="http://schemas.microsoft.com/office/drawing/2014/main" id="{0ABB32A8-CBCD-477C-B88C-283DAED88C4F}"/>
              </a:ext>
            </a:extLst>
          </p:cNvPr>
          <p:cNvSpPr>
            <a:spLocks noGrp="1"/>
          </p:cNvSpPr>
          <p:nvPr>
            <p:ph type="subTitle" idx="1"/>
          </p:nvPr>
        </p:nvSpPr>
        <p:spPr>
          <a:xfrm>
            <a:off x="241300" y="5078103"/>
            <a:ext cx="5194300" cy="276999"/>
          </a:xfrm>
        </p:spPr>
        <p:txBody>
          <a:bodyPr wrap="square" lIns="0" tIns="0" rIns="0" bIns="0">
            <a:spAutoFit/>
          </a:bodyPr>
          <a:lstStyle>
            <a:lvl1pPr marL="0" indent="0" algn="l">
              <a:lnSpc>
                <a:spcPct val="100000"/>
              </a:lnSpc>
              <a:buNone/>
              <a:defRPr sz="1800" b="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7" name="Moon 6">
            <a:extLst>
              <a:ext uri="{FF2B5EF4-FFF2-40B4-BE49-F238E27FC236}">
                <a16:creationId xmlns:a16="http://schemas.microsoft.com/office/drawing/2014/main" id="{FD8D0848-514A-47DA-9E0E-3E7859382748}"/>
              </a:ext>
            </a:extLst>
          </p:cNvPr>
          <p:cNvSpPr/>
          <p:nvPr userDrawn="1"/>
        </p:nvSpPr>
        <p:spPr>
          <a:xfrm flipH="1">
            <a:off x="5206032" y="4265628"/>
            <a:ext cx="1110948" cy="2221894"/>
          </a:xfrm>
          <a:prstGeom prst="moon">
            <a:avLst>
              <a:gd name="adj" fmla="val 26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2136FB91-8328-45DE-9DA4-F38488673B1D}"/>
              </a:ext>
            </a:extLst>
          </p:cNvPr>
          <p:cNvGrpSpPr/>
          <p:nvPr userDrawn="1"/>
        </p:nvGrpSpPr>
        <p:grpSpPr>
          <a:xfrm>
            <a:off x="10377805" y="156741"/>
            <a:ext cx="1625600" cy="732998"/>
            <a:chOff x="10311130" y="156741"/>
            <a:chExt cx="1625600" cy="732998"/>
          </a:xfrm>
        </p:grpSpPr>
        <p:pic>
          <p:nvPicPr>
            <p:cNvPr id="14" name="Picture 13" descr="A picture containing text, clipart&#10;&#10;Description automatically generated">
              <a:extLst>
                <a:ext uri="{FF2B5EF4-FFF2-40B4-BE49-F238E27FC236}">
                  <a16:creationId xmlns:a16="http://schemas.microsoft.com/office/drawing/2014/main" id="{7BA77AB9-9F49-4A61-916E-75FBDE78B0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890"/>
            <a:stretch/>
          </p:blipFill>
          <p:spPr>
            <a:xfrm>
              <a:off x="11252200" y="156741"/>
              <a:ext cx="684530" cy="732998"/>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69FDA77E-0601-45CC-B70B-94DB0AD2990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59183" r="43042"/>
            <a:stretch/>
          </p:blipFill>
          <p:spPr>
            <a:xfrm>
              <a:off x="10311130" y="590549"/>
              <a:ext cx="925906" cy="299189"/>
            </a:xfrm>
            <a:prstGeom prst="rect">
              <a:avLst/>
            </a:prstGeom>
          </p:spPr>
        </p:pic>
      </p:grpSp>
      <p:sp>
        <p:nvSpPr>
          <p:cNvPr id="10" name="Text Placeholder 4">
            <a:extLst>
              <a:ext uri="{FF2B5EF4-FFF2-40B4-BE49-F238E27FC236}">
                <a16:creationId xmlns:a16="http://schemas.microsoft.com/office/drawing/2014/main" id="{D1030CFC-742B-45F8-8808-A031DBCE162A}"/>
              </a:ext>
            </a:extLst>
          </p:cNvPr>
          <p:cNvSpPr>
            <a:spLocks noGrp="1"/>
          </p:cNvSpPr>
          <p:nvPr>
            <p:ph type="body" sz="quarter" idx="10"/>
          </p:nvPr>
        </p:nvSpPr>
        <p:spPr>
          <a:xfrm>
            <a:off x="241300" y="5575058"/>
            <a:ext cx="5194300" cy="169277"/>
          </a:xfrm>
        </p:spPr>
        <p:txBody>
          <a:bodyPr wrap="square" lIns="0" tIns="0" rIns="0" bIns="0">
            <a:spAutoFit/>
          </a:bodyPr>
          <a:lstStyle>
            <a:lvl1pPr marL="0" indent="0">
              <a:lnSpc>
                <a:spcPct val="100000"/>
              </a:lnSpc>
              <a:buFontTx/>
              <a:buNone/>
              <a:defRPr sz="1100">
                <a:solidFill>
                  <a:schemeClr val="accent5"/>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
        <p:nvSpPr>
          <p:cNvPr id="11" name="Text Placeholder 4">
            <a:extLst>
              <a:ext uri="{FF2B5EF4-FFF2-40B4-BE49-F238E27FC236}">
                <a16:creationId xmlns:a16="http://schemas.microsoft.com/office/drawing/2014/main" id="{C49D54AF-3C14-4E01-8A64-3FEE3494FCA1}"/>
              </a:ext>
            </a:extLst>
          </p:cNvPr>
          <p:cNvSpPr>
            <a:spLocks noGrp="1"/>
          </p:cNvSpPr>
          <p:nvPr>
            <p:ph type="body" sz="quarter" idx="11"/>
          </p:nvPr>
        </p:nvSpPr>
        <p:spPr>
          <a:xfrm>
            <a:off x="241300" y="5835524"/>
            <a:ext cx="5194300" cy="169277"/>
          </a:xfrm>
        </p:spPr>
        <p:txBody>
          <a:bodyPr wrap="square" lIns="0" tIns="0" rIns="0" bIns="0">
            <a:spAutoFit/>
          </a:bodyPr>
          <a:lstStyle>
            <a:lvl1pPr marL="0" indent="0">
              <a:lnSpc>
                <a:spcPct val="100000"/>
              </a:lnSpc>
              <a:buFontTx/>
              <a:buNone/>
              <a:defRPr sz="1100">
                <a:solidFill>
                  <a:schemeClr val="accent5"/>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
        <p:nvSpPr>
          <p:cNvPr id="16" name="Text Placeholder 4">
            <a:extLst>
              <a:ext uri="{FF2B5EF4-FFF2-40B4-BE49-F238E27FC236}">
                <a16:creationId xmlns:a16="http://schemas.microsoft.com/office/drawing/2014/main" id="{E7A24B97-DFDE-493C-A8B9-E167E70BE85C}"/>
              </a:ext>
            </a:extLst>
          </p:cNvPr>
          <p:cNvSpPr>
            <a:spLocks noGrp="1"/>
          </p:cNvSpPr>
          <p:nvPr>
            <p:ph type="body" sz="quarter" idx="12"/>
          </p:nvPr>
        </p:nvSpPr>
        <p:spPr>
          <a:xfrm>
            <a:off x="241300" y="6095990"/>
            <a:ext cx="5194300" cy="169277"/>
          </a:xfrm>
        </p:spPr>
        <p:txBody>
          <a:bodyPr wrap="square" lIns="0" tIns="0" rIns="0" bIns="0">
            <a:spAutoFit/>
          </a:bodyPr>
          <a:lstStyle>
            <a:lvl1pPr marL="0" indent="0">
              <a:lnSpc>
                <a:spcPct val="100000"/>
              </a:lnSpc>
              <a:buFontTx/>
              <a:buNone/>
              <a:defRPr sz="1100">
                <a:solidFill>
                  <a:schemeClr val="accent5"/>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593222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s layou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21281" y="6539903"/>
            <a:ext cx="247650" cy="153888"/>
          </a:xfrm>
        </p:spPr>
        <p:txBody>
          <a:bodyPr wrap="square" lIns="0" tIns="0" rIns="0" bIns="0">
            <a:spAutoFit/>
          </a:bodyPr>
          <a:lstStyle>
            <a:lvl1pPr algn="r">
              <a:defRPr sz="1000">
                <a:solidFill>
                  <a:schemeClr val="accent5"/>
                </a:solidFill>
              </a:defRPr>
            </a:lvl1pPr>
          </a:lstStyle>
          <a:p>
            <a:fld id="{DE046850-611D-4397-BCE0-259A90CE4858}" type="slidenum">
              <a:rPr lang="en-GB" smtClean="0"/>
              <a:pPr/>
              <a:t>‹nr.›</a:t>
            </a:fld>
            <a:endParaRPr lang="en-GB"/>
          </a:p>
        </p:txBody>
      </p:sp>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26845" y="1504368"/>
            <a:ext cx="4738309" cy="369332"/>
          </a:xfrm>
        </p:spPr>
        <p:txBody>
          <a:bodyPr wrap="square" lIns="0" tIns="0" rIns="0" bIns="0" anchor="b" anchorCtr="0">
            <a:spAutoFit/>
          </a:bodyPr>
          <a:lstStyle>
            <a:lvl1pPr algn="l">
              <a:lnSpc>
                <a:spcPct val="100000"/>
              </a:lnSpc>
              <a:defRPr sz="2400" b="1">
                <a:solidFill>
                  <a:schemeClr val="accent5"/>
                </a:solidFill>
              </a:defRPr>
            </a:lvl1pPr>
          </a:lstStyle>
          <a:p>
            <a:r>
              <a:rPr lang="nl-NL"/>
              <a:t>Klik om stijl te bewerken</a:t>
            </a:r>
            <a:endParaRPr lang="en-GB"/>
          </a:p>
        </p:txBody>
      </p:sp>
      <p:sp>
        <p:nvSpPr>
          <p:cNvPr id="5" name="Picture Placeholder 4">
            <a:extLst>
              <a:ext uri="{FF2B5EF4-FFF2-40B4-BE49-F238E27FC236}">
                <a16:creationId xmlns:a16="http://schemas.microsoft.com/office/drawing/2014/main" id="{CF0EE5EC-9843-4B1B-9CE4-3AD8CF24797C}"/>
              </a:ext>
            </a:extLst>
          </p:cNvPr>
          <p:cNvSpPr>
            <a:spLocks noGrp="1"/>
          </p:cNvSpPr>
          <p:nvPr>
            <p:ph type="pic" sz="quarter" idx="13"/>
          </p:nvPr>
        </p:nvSpPr>
        <p:spPr>
          <a:xfrm>
            <a:off x="1" y="0"/>
            <a:ext cx="3338286" cy="6858000"/>
          </a:xfrm>
          <a:solidFill>
            <a:schemeClr val="bg1">
              <a:lumMod val="95000"/>
            </a:schemeClr>
          </a:solidFill>
        </p:spPr>
        <p:txBody>
          <a:bodyPr anchor="ctr" anchorCtr="0">
            <a:normAutofit/>
          </a:bodyPr>
          <a:lstStyle>
            <a:lvl1pPr marL="0" indent="0" algn="ctr">
              <a:buFontTx/>
              <a:buNone/>
              <a:defRPr sz="1600"/>
            </a:lvl1pPr>
          </a:lstStyle>
          <a:p>
            <a:r>
              <a:rPr lang="nl-NL"/>
              <a:t>Klik op het pictogram als u een afbeelding wilt toevoegen</a:t>
            </a:r>
            <a:endParaRPr lang="en-GB"/>
          </a:p>
        </p:txBody>
      </p:sp>
      <p:sp>
        <p:nvSpPr>
          <p:cNvPr id="8" name="Content Placeholder 2">
            <a:extLst>
              <a:ext uri="{FF2B5EF4-FFF2-40B4-BE49-F238E27FC236}">
                <a16:creationId xmlns:a16="http://schemas.microsoft.com/office/drawing/2014/main" id="{46E8763F-CE80-422D-94ED-8A0489962004}"/>
              </a:ext>
            </a:extLst>
          </p:cNvPr>
          <p:cNvSpPr>
            <a:spLocks noGrp="1"/>
          </p:cNvSpPr>
          <p:nvPr>
            <p:ph idx="1"/>
          </p:nvPr>
        </p:nvSpPr>
        <p:spPr>
          <a:xfrm>
            <a:off x="3726845" y="2038178"/>
            <a:ext cx="4738309" cy="224100"/>
          </a:xfrm>
        </p:spPr>
        <p:txBody>
          <a:bodyPr wrap="square" lIns="0" tIns="0" rIns="0" bIns="0" anchor="t" anchorCtr="0">
            <a:spAutoFit/>
          </a:bodyPr>
          <a:lstStyle>
            <a:lvl1pPr marL="0" indent="0">
              <a:lnSpc>
                <a:spcPct val="110000"/>
              </a:lnSpc>
              <a:buFontTx/>
              <a:buNone/>
              <a:defRPr sz="1400">
                <a:solidFill>
                  <a:schemeClr val="accent5"/>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p:txBody>
      </p:sp>
      <p:sp>
        <p:nvSpPr>
          <p:cNvPr id="7" name="Picture Placeholder 4">
            <a:extLst>
              <a:ext uri="{FF2B5EF4-FFF2-40B4-BE49-F238E27FC236}">
                <a16:creationId xmlns:a16="http://schemas.microsoft.com/office/drawing/2014/main" id="{10E60AFE-D66C-4640-89E3-797C0F543D0B}"/>
              </a:ext>
            </a:extLst>
          </p:cNvPr>
          <p:cNvSpPr>
            <a:spLocks noGrp="1"/>
          </p:cNvSpPr>
          <p:nvPr>
            <p:ph type="pic" sz="quarter" idx="14"/>
          </p:nvPr>
        </p:nvSpPr>
        <p:spPr>
          <a:xfrm>
            <a:off x="8853714" y="0"/>
            <a:ext cx="3338286" cy="6858000"/>
          </a:xfrm>
          <a:solidFill>
            <a:schemeClr val="bg1">
              <a:lumMod val="95000"/>
            </a:schemeClr>
          </a:solidFill>
        </p:spPr>
        <p:txBody>
          <a:bodyPr anchor="ctr" anchorCtr="0">
            <a:normAutofit/>
          </a:bodyPr>
          <a:lstStyle>
            <a:lvl1pPr marL="0" indent="0" algn="ctr">
              <a:buFontTx/>
              <a:buNone/>
              <a:defRPr sz="1600"/>
            </a:lvl1pPr>
          </a:lstStyle>
          <a:p>
            <a:r>
              <a:rPr lang="nl-NL"/>
              <a:t>Klik op het pictogram als u een afbeelding wilt toevoegen</a:t>
            </a:r>
            <a:endParaRPr lang="en-GB"/>
          </a:p>
        </p:txBody>
      </p:sp>
      <p:pic>
        <p:nvPicPr>
          <p:cNvPr id="9" name="Picture 8" descr="A picture containing text, clipart&#10;&#10;Description automatically generated">
            <a:extLst>
              <a:ext uri="{FF2B5EF4-FFF2-40B4-BE49-F238E27FC236}">
                <a16:creationId xmlns:a16="http://schemas.microsoft.com/office/drawing/2014/main" id="{7AB88468-6AAB-4DB6-9BF7-3C62BCAFD3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3726845" y="241153"/>
            <a:ext cx="667507" cy="408732"/>
          </a:xfrm>
          <a:prstGeom prst="rect">
            <a:avLst/>
          </a:prstGeom>
        </p:spPr>
      </p:pic>
    </p:spTree>
    <p:extLst>
      <p:ext uri="{BB962C8B-B14F-4D97-AF65-F5344CB8AC3E}">
        <p14:creationId xmlns:p14="http://schemas.microsoft.com/office/powerpoint/2010/main" val="3015748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F60838-A733-42B7-A35C-1157174FD610}"/>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222CFF8-9F5D-41C2-994F-557310334927}"/>
              </a:ext>
            </a:extLst>
          </p:cNvPr>
          <p:cNvSpPr>
            <a:spLocks noGrp="1"/>
          </p:cNvSpPr>
          <p:nvPr>
            <p:ph type="title" hasCustomPrompt="1"/>
          </p:nvPr>
        </p:nvSpPr>
        <p:spPr>
          <a:xfrm>
            <a:off x="2009321" y="3059668"/>
            <a:ext cx="8223249" cy="738664"/>
          </a:xfrm>
        </p:spPr>
        <p:txBody>
          <a:bodyPr wrap="square" lIns="0" tIns="0" rIns="0" bIns="0">
            <a:spAutoFit/>
          </a:bodyPr>
          <a:lstStyle>
            <a:lvl1pPr>
              <a:lnSpc>
                <a:spcPct val="100000"/>
              </a:lnSpc>
              <a:defRPr sz="4800" b="1">
                <a:solidFill>
                  <a:schemeClr val="bg1"/>
                </a:solidFill>
              </a:defRPr>
            </a:lvl1pPr>
          </a:lstStyle>
          <a:p>
            <a:r>
              <a:rPr lang="en-US"/>
              <a:t>Divider slide</a:t>
            </a:r>
            <a:endParaRPr lang="en-GB"/>
          </a:p>
        </p:txBody>
      </p:sp>
      <p:sp>
        <p:nvSpPr>
          <p:cNvPr id="19" name="Freeform: Shape 18">
            <a:extLst>
              <a:ext uri="{FF2B5EF4-FFF2-40B4-BE49-F238E27FC236}">
                <a16:creationId xmlns:a16="http://schemas.microsoft.com/office/drawing/2014/main" id="{7B09EA14-EBE1-4A88-A644-746946EA3844}"/>
              </a:ext>
            </a:extLst>
          </p:cNvPr>
          <p:cNvSpPr/>
          <p:nvPr userDrawn="1"/>
        </p:nvSpPr>
        <p:spPr>
          <a:xfrm>
            <a:off x="1" y="2315391"/>
            <a:ext cx="1589616" cy="2227218"/>
          </a:xfrm>
          <a:custGeom>
            <a:avLst/>
            <a:gdLst>
              <a:gd name="connsiteX0" fmla="*/ 476006 w 1589616"/>
              <a:gd name="connsiteY0" fmla="*/ 0 h 2227218"/>
              <a:gd name="connsiteX1" fmla="*/ 1589616 w 1589616"/>
              <a:gd name="connsiteY1" fmla="*/ 1113609 h 2227218"/>
              <a:gd name="connsiteX2" fmla="*/ 476006 w 1589616"/>
              <a:gd name="connsiteY2" fmla="*/ 2227218 h 2227218"/>
              <a:gd name="connsiteX3" fmla="*/ 42539 w 1589616"/>
              <a:gd name="connsiteY3" fmla="*/ 2139705 h 2227218"/>
              <a:gd name="connsiteX4" fmla="*/ 0 w 1589616"/>
              <a:gd name="connsiteY4" fmla="*/ 2119213 h 2227218"/>
              <a:gd name="connsiteX5" fmla="*/ 0 w 1589616"/>
              <a:gd name="connsiteY5" fmla="*/ 108005 h 2227218"/>
              <a:gd name="connsiteX6" fmla="*/ 42539 w 1589616"/>
              <a:gd name="connsiteY6" fmla="*/ 87513 h 2227218"/>
              <a:gd name="connsiteX7" fmla="*/ 476006 w 1589616"/>
              <a:gd name="connsiteY7" fmla="*/ 0 h 222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9616" h="2227218">
                <a:moveTo>
                  <a:pt x="476006" y="0"/>
                </a:moveTo>
                <a:cubicBezTo>
                  <a:pt x="1091036" y="0"/>
                  <a:pt x="1589616" y="498580"/>
                  <a:pt x="1589616" y="1113609"/>
                </a:cubicBezTo>
                <a:cubicBezTo>
                  <a:pt x="1589616" y="1728638"/>
                  <a:pt x="1091036" y="2227218"/>
                  <a:pt x="476006" y="2227218"/>
                </a:cubicBezTo>
                <a:cubicBezTo>
                  <a:pt x="322249" y="2227218"/>
                  <a:pt x="175769" y="2196057"/>
                  <a:pt x="42539" y="2139705"/>
                </a:cubicBezTo>
                <a:lnTo>
                  <a:pt x="0" y="2119213"/>
                </a:lnTo>
                <a:lnTo>
                  <a:pt x="0" y="108005"/>
                </a:lnTo>
                <a:lnTo>
                  <a:pt x="42539" y="87513"/>
                </a:lnTo>
                <a:cubicBezTo>
                  <a:pt x="175769" y="31161"/>
                  <a:pt x="322249" y="0"/>
                  <a:pt x="4760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5E68D59-D992-4895-986A-E9B19886E49C}"/>
              </a:ext>
            </a:extLst>
          </p:cNvPr>
          <p:cNvSpPr/>
          <p:nvPr userDrawn="1"/>
        </p:nvSpPr>
        <p:spPr>
          <a:xfrm>
            <a:off x="1" y="2315391"/>
            <a:ext cx="1422583" cy="2227218"/>
          </a:xfrm>
          <a:custGeom>
            <a:avLst/>
            <a:gdLst>
              <a:gd name="connsiteX0" fmla="*/ 308973 w 1422583"/>
              <a:gd name="connsiteY0" fmla="*/ 0 h 2227218"/>
              <a:gd name="connsiteX1" fmla="*/ 1422583 w 1422583"/>
              <a:gd name="connsiteY1" fmla="*/ 1113609 h 2227218"/>
              <a:gd name="connsiteX2" fmla="*/ 308973 w 1422583"/>
              <a:gd name="connsiteY2" fmla="*/ 2227218 h 2227218"/>
              <a:gd name="connsiteX3" fmla="*/ 84542 w 1422583"/>
              <a:gd name="connsiteY3" fmla="*/ 2204594 h 2227218"/>
              <a:gd name="connsiteX4" fmla="*/ 0 w 1422583"/>
              <a:gd name="connsiteY4" fmla="*/ 2182856 h 2227218"/>
              <a:gd name="connsiteX5" fmla="*/ 0 w 1422583"/>
              <a:gd name="connsiteY5" fmla="*/ 44363 h 2227218"/>
              <a:gd name="connsiteX6" fmla="*/ 84542 w 1422583"/>
              <a:gd name="connsiteY6" fmla="*/ 22625 h 2227218"/>
              <a:gd name="connsiteX7" fmla="*/ 308973 w 1422583"/>
              <a:gd name="connsiteY7" fmla="*/ 0 h 222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2583" h="2227218">
                <a:moveTo>
                  <a:pt x="308973" y="0"/>
                </a:moveTo>
                <a:cubicBezTo>
                  <a:pt x="924003" y="0"/>
                  <a:pt x="1422583" y="498580"/>
                  <a:pt x="1422583" y="1113609"/>
                </a:cubicBezTo>
                <a:cubicBezTo>
                  <a:pt x="1422583" y="1728638"/>
                  <a:pt x="924003" y="2227218"/>
                  <a:pt x="308973" y="2227218"/>
                </a:cubicBezTo>
                <a:cubicBezTo>
                  <a:pt x="232094" y="2227218"/>
                  <a:pt x="157035" y="2219428"/>
                  <a:pt x="84542" y="2204594"/>
                </a:cubicBezTo>
                <a:lnTo>
                  <a:pt x="0" y="2182856"/>
                </a:lnTo>
                <a:lnTo>
                  <a:pt x="0" y="44363"/>
                </a:lnTo>
                <a:lnTo>
                  <a:pt x="84542" y="22625"/>
                </a:lnTo>
                <a:cubicBezTo>
                  <a:pt x="157035" y="7790"/>
                  <a:pt x="232094" y="0"/>
                  <a:pt x="3089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38">
            <a:extLst>
              <a:ext uri="{FF2B5EF4-FFF2-40B4-BE49-F238E27FC236}">
                <a16:creationId xmlns:a16="http://schemas.microsoft.com/office/drawing/2014/main" id="{B1497284-0F1A-4229-B1E9-5E696F2DEE2A}"/>
              </a:ext>
            </a:extLst>
          </p:cNvPr>
          <p:cNvSpPr>
            <a:spLocks noGrp="1"/>
          </p:cNvSpPr>
          <p:nvPr>
            <p:ph type="body" sz="quarter" idx="22" hasCustomPrompt="1"/>
          </p:nvPr>
        </p:nvSpPr>
        <p:spPr>
          <a:xfrm>
            <a:off x="308972" y="3121224"/>
            <a:ext cx="834027" cy="615553"/>
          </a:xfrm>
        </p:spPr>
        <p:txBody>
          <a:bodyPr wrap="square" lIns="0" tIns="0" rIns="0" bIns="0">
            <a:spAutoFit/>
          </a:bodyPr>
          <a:lstStyle>
            <a:lvl1pPr marL="0" indent="0" algn="l">
              <a:lnSpc>
                <a:spcPct val="100000"/>
              </a:lnSpc>
              <a:buFontTx/>
              <a:buNone/>
              <a:defRPr sz="4000" b="1">
                <a:solidFill>
                  <a:schemeClr val="accent5"/>
                </a:solidFill>
              </a:defRPr>
            </a:lvl1pPr>
            <a:lvl4pPr marL="1371600" indent="0">
              <a:buFontTx/>
              <a:buNone/>
              <a:defRPr sz="1400">
                <a:solidFill>
                  <a:schemeClr val="accent5"/>
                </a:solidFill>
              </a:defRPr>
            </a:lvl4pPr>
            <a:lvl5pPr>
              <a:defRPr/>
            </a:lvl5pPr>
          </a:lstStyle>
          <a:p>
            <a:pPr lvl="0"/>
            <a:r>
              <a:rPr lang="en-US"/>
              <a:t>01</a:t>
            </a:r>
            <a:endParaRPr lang="en-GB"/>
          </a:p>
        </p:txBody>
      </p:sp>
    </p:spTree>
    <p:extLst>
      <p:ext uri="{BB962C8B-B14F-4D97-AF65-F5344CB8AC3E}">
        <p14:creationId xmlns:p14="http://schemas.microsoft.com/office/powerpoint/2010/main" val="1741097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F60838-A733-42B7-A35C-1157174FD610}"/>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222CFF8-9F5D-41C2-994F-557310334927}"/>
              </a:ext>
            </a:extLst>
          </p:cNvPr>
          <p:cNvSpPr>
            <a:spLocks noGrp="1"/>
          </p:cNvSpPr>
          <p:nvPr>
            <p:ph type="title" hasCustomPrompt="1"/>
          </p:nvPr>
        </p:nvSpPr>
        <p:spPr>
          <a:xfrm>
            <a:off x="764721" y="2321124"/>
            <a:ext cx="4023179" cy="615553"/>
          </a:xfrm>
        </p:spPr>
        <p:txBody>
          <a:bodyPr wrap="square" lIns="0" tIns="0" rIns="0" bIns="0">
            <a:spAutoFit/>
          </a:bodyPr>
          <a:lstStyle>
            <a:lvl1pPr>
              <a:lnSpc>
                <a:spcPct val="100000"/>
              </a:lnSpc>
              <a:defRPr sz="4000" b="1">
                <a:solidFill>
                  <a:schemeClr val="bg1"/>
                </a:solidFill>
              </a:defRPr>
            </a:lvl1pPr>
          </a:lstStyle>
          <a:p>
            <a:r>
              <a:rPr lang="en-US"/>
              <a:t>Contact us</a:t>
            </a:r>
            <a:endParaRPr lang="en-GB"/>
          </a:p>
        </p:txBody>
      </p:sp>
      <p:sp>
        <p:nvSpPr>
          <p:cNvPr id="8" name="Content Placeholder 2">
            <a:extLst>
              <a:ext uri="{FF2B5EF4-FFF2-40B4-BE49-F238E27FC236}">
                <a16:creationId xmlns:a16="http://schemas.microsoft.com/office/drawing/2014/main" id="{16FC8F03-811B-4F4A-86E7-0D3AD7E3E944}"/>
              </a:ext>
            </a:extLst>
          </p:cNvPr>
          <p:cNvSpPr>
            <a:spLocks noGrp="1"/>
          </p:cNvSpPr>
          <p:nvPr>
            <p:ph idx="10" hasCustomPrompt="1"/>
          </p:nvPr>
        </p:nvSpPr>
        <p:spPr>
          <a:xfrm>
            <a:off x="1196747" y="3273979"/>
            <a:ext cx="3292475" cy="192104"/>
          </a:xfrm>
        </p:spPr>
        <p:txBody>
          <a:bodyPr wrap="square" lIns="0" tIns="0" rIns="0" bIns="0" anchor="t" anchorCtr="0">
            <a:spAutoFit/>
          </a:bodyPr>
          <a:lstStyle>
            <a:lvl1pPr marL="0" indent="0">
              <a:lnSpc>
                <a:spcPct val="110000"/>
              </a:lnSpc>
              <a:buFontTx/>
              <a:buNone/>
              <a:defRPr sz="1200">
                <a:solidFill>
                  <a:schemeClr val="bg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Website</a:t>
            </a:r>
          </a:p>
        </p:txBody>
      </p:sp>
      <p:sp>
        <p:nvSpPr>
          <p:cNvPr id="9" name="Content Placeholder 2">
            <a:extLst>
              <a:ext uri="{FF2B5EF4-FFF2-40B4-BE49-F238E27FC236}">
                <a16:creationId xmlns:a16="http://schemas.microsoft.com/office/drawing/2014/main" id="{5FC9399C-1D9B-4126-BC33-EC946D15876D}"/>
              </a:ext>
            </a:extLst>
          </p:cNvPr>
          <p:cNvSpPr>
            <a:spLocks noGrp="1"/>
          </p:cNvSpPr>
          <p:nvPr>
            <p:ph idx="11" hasCustomPrompt="1"/>
          </p:nvPr>
        </p:nvSpPr>
        <p:spPr>
          <a:xfrm>
            <a:off x="1196747" y="3760215"/>
            <a:ext cx="3292475" cy="192104"/>
          </a:xfrm>
        </p:spPr>
        <p:txBody>
          <a:bodyPr wrap="square" lIns="0" tIns="0" rIns="0" bIns="0" anchor="t" anchorCtr="0">
            <a:spAutoFit/>
          </a:bodyPr>
          <a:lstStyle>
            <a:lvl1pPr marL="0" indent="0">
              <a:lnSpc>
                <a:spcPct val="110000"/>
              </a:lnSpc>
              <a:buFontTx/>
              <a:buNone/>
              <a:defRPr sz="1200">
                <a:solidFill>
                  <a:schemeClr val="bg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Phone</a:t>
            </a:r>
          </a:p>
        </p:txBody>
      </p:sp>
      <p:pic>
        <p:nvPicPr>
          <p:cNvPr id="10" name="Graphic 9">
            <a:extLst>
              <a:ext uri="{FF2B5EF4-FFF2-40B4-BE49-F238E27FC236}">
                <a16:creationId xmlns:a16="http://schemas.microsoft.com/office/drawing/2014/main" id="{FA62B1C2-B4D8-4460-BDAA-DA8DF91C16B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060" y="3733368"/>
            <a:ext cx="245798" cy="245798"/>
          </a:xfrm>
          <a:prstGeom prst="rect">
            <a:avLst/>
          </a:prstGeom>
        </p:spPr>
      </p:pic>
      <p:pic>
        <p:nvPicPr>
          <p:cNvPr id="12" name="Graphic 11">
            <a:extLst>
              <a:ext uri="{FF2B5EF4-FFF2-40B4-BE49-F238E27FC236}">
                <a16:creationId xmlns:a16="http://schemas.microsoft.com/office/drawing/2014/main" id="{40CB6172-5744-4802-A08E-9DFC20103EA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8170" y="3231242"/>
            <a:ext cx="277578" cy="277578"/>
          </a:xfrm>
          <a:prstGeom prst="rect">
            <a:avLst/>
          </a:prstGeom>
        </p:spPr>
      </p:pic>
      <p:sp>
        <p:nvSpPr>
          <p:cNvPr id="18" name="Content Placeholder 2">
            <a:extLst>
              <a:ext uri="{FF2B5EF4-FFF2-40B4-BE49-F238E27FC236}">
                <a16:creationId xmlns:a16="http://schemas.microsoft.com/office/drawing/2014/main" id="{729CC873-72AD-418F-A264-F441CEC86F81}"/>
              </a:ext>
            </a:extLst>
          </p:cNvPr>
          <p:cNvSpPr>
            <a:spLocks noGrp="1"/>
          </p:cNvSpPr>
          <p:nvPr>
            <p:ph idx="12" hasCustomPrompt="1"/>
          </p:nvPr>
        </p:nvSpPr>
        <p:spPr>
          <a:xfrm>
            <a:off x="1196747" y="4246450"/>
            <a:ext cx="3292475" cy="192104"/>
          </a:xfrm>
        </p:spPr>
        <p:txBody>
          <a:bodyPr wrap="square" lIns="0" tIns="0" rIns="0" bIns="0" anchor="t" anchorCtr="0">
            <a:spAutoFit/>
          </a:bodyPr>
          <a:lstStyle>
            <a:lvl1pPr marL="0" indent="0">
              <a:lnSpc>
                <a:spcPct val="110000"/>
              </a:lnSpc>
              <a:buFontTx/>
              <a:buNone/>
              <a:defRPr sz="1200">
                <a:solidFill>
                  <a:schemeClr val="bg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Mail</a:t>
            </a:r>
          </a:p>
        </p:txBody>
      </p:sp>
      <p:pic>
        <p:nvPicPr>
          <p:cNvPr id="21" name="Graphic 20">
            <a:extLst>
              <a:ext uri="{FF2B5EF4-FFF2-40B4-BE49-F238E27FC236}">
                <a16:creationId xmlns:a16="http://schemas.microsoft.com/office/drawing/2014/main" id="{D7419415-7386-4F93-B0BC-6F4C155BC255}"/>
              </a:ext>
            </a:extLst>
          </p:cNvPr>
          <p:cNvPicPr>
            <a:picLocks noChangeAspect="1"/>
          </p:cNvPicPr>
          <p:nvPr userDrawn="1"/>
        </p:nvPicPr>
        <p:blipFill rotWithShape="1">
          <a:blip r:embed="rId6" cstate="print">
            <a:lum bright="10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30060" t="26823" b="25000"/>
          <a:stretch/>
        </p:blipFill>
        <p:spPr>
          <a:xfrm>
            <a:off x="764060" y="4257845"/>
            <a:ext cx="245798" cy="169314"/>
          </a:xfrm>
          <a:prstGeom prst="rect">
            <a:avLst/>
          </a:prstGeom>
        </p:spPr>
      </p:pic>
    </p:spTree>
    <p:extLst>
      <p:ext uri="{BB962C8B-B14F-4D97-AF65-F5344CB8AC3E}">
        <p14:creationId xmlns:p14="http://schemas.microsoft.com/office/powerpoint/2010/main" val="940029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10"/>
          <p:cNvSpPr/>
          <p:nvPr/>
        </p:nvSpPr>
        <p:spPr>
          <a:xfrm>
            <a:off x="0" y="881064"/>
            <a:ext cx="12192000" cy="73025"/>
          </a:xfrm>
          <a:prstGeom prst="rect">
            <a:avLst/>
          </a:prstGeom>
          <a:gradFill>
            <a:gsLst>
              <a:gs pos="0">
                <a:schemeClr val="bg2"/>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5" name="Rectangle 13"/>
          <p:cNvSpPr/>
          <p:nvPr/>
        </p:nvSpPr>
        <p:spPr>
          <a:xfrm>
            <a:off x="0" y="5940425"/>
            <a:ext cx="12192000" cy="71438"/>
          </a:xfrm>
          <a:prstGeom prst="rect">
            <a:avLst/>
          </a:prstGeom>
          <a:gradFill>
            <a:gsLst>
              <a:gs pos="0">
                <a:schemeClr val="tx2"/>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6" name="Rectangle 7"/>
          <p:cNvSpPr>
            <a:spLocks noChangeArrowheads="1"/>
          </p:cNvSpPr>
          <p:nvPr/>
        </p:nvSpPr>
        <p:spPr bwMode="auto">
          <a:xfrm>
            <a:off x="719667" y="6165851"/>
            <a:ext cx="633518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Calibri" pitchFamily="34" charset="0"/>
                <a:ea typeface="ヒラギノ角ゴ Pro W3" pitchFamily="125" charset="-128"/>
              </a:defRPr>
            </a:lvl1pPr>
            <a:lvl2pPr marL="742950" indent="-285750" eaLnBrk="0" hangingPunct="0">
              <a:defRPr sz="2400">
                <a:solidFill>
                  <a:schemeClr val="tx1"/>
                </a:solidFill>
                <a:latin typeface="Calibri" pitchFamily="34" charset="0"/>
                <a:ea typeface="ヒラギノ角ゴ Pro W3" pitchFamily="125" charset="-128"/>
              </a:defRPr>
            </a:lvl2pPr>
            <a:lvl3pPr marL="1143000" indent="-228600" eaLnBrk="0" hangingPunct="0">
              <a:defRPr sz="2400">
                <a:solidFill>
                  <a:schemeClr val="tx1"/>
                </a:solidFill>
                <a:latin typeface="Calibri" pitchFamily="34" charset="0"/>
                <a:ea typeface="ヒラギノ角ゴ Pro W3" pitchFamily="125" charset="-128"/>
              </a:defRPr>
            </a:lvl3pPr>
            <a:lvl4pPr marL="1600200" indent="-228600" eaLnBrk="0" hangingPunct="0">
              <a:defRPr sz="2400">
                <a:solidFill>
                  <a:schemeClr val="tx1"/>
                </a:solidFill>
                <a:latin typeface="Calibri" pitchFamily="34" charset="0"/>
                <a:ea typeface="ヒラギノ角ゴ Pro W3" pitchFamily="125" charset="-128"/>
              </a:defRPr>
            </a:lvl4pPr>
            <a:lvl5pPr marL="2057400" indent="-228600" eaLnBrk="0" hangingPunct="0">
              <a:defRPr sz="2400">
                <a:solidFill>
                  <a:schemeClr val="tx1"/>
                </a:solidFill>
                <a:latin typeface="Calibri"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9pPr>
          </a:lstStyle>
          <a:p>
            <a:pPr eaLnBrk="1" hangingPunct="1"/>
            <a:r>
              <a:rPr lang="en-GB" altLang="en-US" sz="800">
                <a:solidFill>
                  <a:srgbClr val="8DC63F"/>
                </a:solidFill>
              </a:rPr>
              <a:t>AIB copyright © 2020. We reserve the rights in this document and in the information contained therein. Reproduction, use or disclosure to third parties without express authority is strictly forbidden.</a:t>
            </a:r>
          </a:p>
          <a:p>
            <a:pPr eaLnBrk="1" hangingPunct="1"/>
            <a:r>
              <a:rPr lang="en-GB" altLang="en-US" sz="800">
                <a:solidFill>
                  <a:srgbClr val="8DC63F"/>
                </a:solidFill>
              </a:rPr>
              <a:t>The </a:t>
            </a:r>
            <a:r>
              <a:rPr lang="en-US" altLang="en-US" sz="800">
                <a:solidFill>
                  <a:srgbClr val="8DC63F"/>
                </a:solidFill>
              </a:rPr>
              <a:t>Association of Issuing Bodies </a:t>
            </a:r>
            <a:r>
              <a:rPr lang="en-US" altLang="en-US" sz="800" err="1">
                <a:solidFill>
                  <a:srgbClr val="8DC63F"/>
                </a:solidFill>
              </a:rPr>
              <a:t>ivzw</a:t>
            </a:r>
            <a:r>
              <a:rPr lang="en-US" altLang="en-US" sz="800">
                <a:solidFill>
                  <a:srgbClr val="8DC63F"/>
                </a:solidFill>
              </a:rPr>
              <a:t> (AIB)</a:t>
            </a:r>
            <a:r>
              <a:rPr lang="en-GB" altLang="en-US" sz="800">
                <a:solidFill>
                  <a:srgbClr val="8DC63F"/>
                </a:solidFill>
              </a:rPr>
              <a:t> is a non-profit-making international association.</a:t>
            </a:r>
          </a:p>
        </p:txBody>
      </p:sp>
      <p:sp>
        <p:nvSpPr>
          <p:cNvPr id="7" name="Text Placeholder 6"/>
          <p:cNvSpPr>
            <a:spLocks noGrp="1"/>
          </p:cNvSpPr>
          <p:nvPr>
            <p:ph type="body" sz="quarter" idx="12"/>
          </p:nvPr>
        </p:nvSpPr>
        <p:spPr>
          <a:xfrm>
            <a:off x="719668" y="360001"/>
            <a:ext cx="8640233" cy="504825"/>
          </a:xfrm>
          <a:prstGeom prst="rect">
            <a:avLst/>
          </a:prstGeom>
        </p:spPr>
        <p:txBody>
          <a:bodyPr vert="horz" lIns="0"/>
          <a:lstStyle>
            <a:lvl1pPr marL="0" indent="0">
              <a:buNone/>
              <a:defRPr sz="2200" b="1">
                <a:solidFill>
                  <a:srgbClr val="8DC63F"/>
                </a:solidFill>
              </a:defRPr>
            </a:lvl1pPr>
          </a:lstStyle>
          <a:p>
            <a:pPr lvl="0"/>
            <a:r>
              <a:rPr lang="nl-NL"/>
              <a:t>Klikken om de tekststijl van het model te bewerken</a:t>
            </a:r>
          </a:p>
        </p:txBody>
      </p:sp>
      <p:sp>
        <p:nvSpPr>
          <p:cNvPr id="3" name="Text Placeholder 2"/>
          <p:cNvSpPr>
            <a:spLocks noGrp="1"/>
          </p:cNvSpPr>
          <p:nvPr>
            <p:ph type="body" sz="quarter" idx="10"/>
          </p:nvPr>
        </p:nvSpPr>
        <p:spPr>
          <a:xfrm>
            <a:off x="720000" y="1440000"/>
            <a:ext cx="10800000" cy="4320000"/>
          </a:xfrm>
          <a:prstGeom prst="rect">
            <a:avLst/>
          </a:prstGeom>
        </p:spPr>
        <p:txBody>
          <a:bodyPr wrap="square" lIns="0"/>
          <a:lstStyle>
            <a:lvl1pPr marL="0" indent="0">
              <a:buNone/>
              <a:defRPr sz="2200" b="0" i="0" baseline="0">
                <a:solidFill>
                  <a:schemeClr val="accent3"/>
                </a:solidFill>
              </a:defRPr>
            </a:lvl1pPr>
            <a:lvl2pPr marL="270000" indent="-270000" algn="l">
              <a:spcAft>
                <a:spcPts val="0"/>
              </a:spcAft>
              <a:buClr>
                <a:schemeClr val="accent3"/>
              </a:buClr>
              <a:buFont typeface="Lucida Grande"/>
              <a:buChar char="-"/>
              <a:defRPr sz="2200" b="0" baseline="0">
                <a:solidFill>
                  <a:schemeClr val="accent3"/>
                </a:solidFill>
              </a:defRPr>
            </a:lvl2pPr>
            <a:lvl3pPr marL="450000" indent="-180000">
              <a:buFont typeface="Arial"/>
              <a:buChar char="•"/>
              <a:defRPr sz="1800" b="0" i="0" baseline="0">
                <a:solidFill>
                  <a:schemeClr val="accent3"/>
                </a:solidFill>
              </a:defRPr>
            </a:lvl3pPr>
            <a:lvl4pPr marL="684000" indent="-180000">
              <a:buFont typeface="Lucida Grande"/>
              <a:buChar char="-"/>
              <a:defRPr sz="1800" i="1" baseline="0">
                <a:solidFill>
                  <a:schemeClr val="accent3"/>
                </a:solidFill>
              </a:defRPr>
            </a:lvl4pPr>
            <a:lvl5pPr marL="864000" indent="-180000">
              <a:buFont typeface="Arial"/>
              <a:buChar char="•"/>
              <a:defRPr sz="1800" i="1" baseline="0">
                <a:solidFill>
                  <a:schemeClr val="accent3"/>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Tree>
    <p:extLst>
      <p:ext uri="{BB962C8B-B14F-4D97-AF65-F5344CB8AC3E}">
        <p14:creationId xmlns:p14="http://schemas.microsoft.com/office/powerpoint/2010/main" val="4289020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aStGo_Blanc page">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418A5B60-251A-134B-8DA6-E4018519A468}"/>
              </a:ext>
            </a:extLst>
          </p:cNvPr>
          <p:cNvSpPr>
            <a:spLocks noGrp="1"/>
          </p:cNvSpPr>
          <p:nvPr>
            <p:ph type="body" sz="quarter" idx="13"/>
          </p:nvPr>
        </p:nvSpPr>
        <p:spPr>
          <a:xfrm>
            <a:off x="719665" y="360000"/>
            <a:ext cx="10800000" cy="828000"/>
          </a:xfrm>
          <a:prstGeom prst="rect">
            <a:avLst/>
          </a:prstGeom>
        </p:spPr>
        <p:txBody>
          <a:bodyPr vert="horz" lIns="0"/>
          <a:lstStyle>
            <a:lvl1pPr marL="0" indent="0">
              <a:lnSpc>
                <a:spcPts val="2800"/>
              </a:lnSpc>
              <a:spcBef>
                <a:spcPts val="0"/>
              </a:spcBef>
              <a:buNone/>
              <a:defRPr sz="2600" b="1">
                <a:solidFill>
                  <a:srgbClr val="8DC63F"/>
                </a:solidFill>
              </a:defRPr>
            </a:lvl1pPr>
          </a:lstStyle>
          <a:p>
            <a:pPr lvl="0"/>
            <a:r>
              <a:rPr lang="nl-NL"/>
              <a:t>Klikken om de tekststijl van het model te bewerken</a:t>
            </a:r>
          </a:p>
        </p:txBody>
      </p:sp>
    </p:spTree>
    <p:extLst>
      <p:ext uri="{BB962C8B-B14F-4D97-AF65-F5344CB8AC3E}">
        <p14:creationId xmlns:p14="http://schemas.microsoft.com/office/powerpoint/2010/main" val="140676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614B80-EA73-4A5F-B505-EE7F9A4824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48" r="2746"/>
          <a:stretch/>
        </p:blipFill>
        <p:spPr>
          <a:xfrm>
            <a:off x="1" y="-1306"/>
            <a:ext cx="12192000" cy="6859306"/>
          </a:xfrm>
          <a:prstGeom prst="rect">
            <a:avLst/>
          </a:prstGeom>
        </p:spPr>
      </p:pic>
      <p:grpSp>
        <p:nvGrpSpPr>
          <p:cNvPr id="13" name="Group 12">
            <a:extLst>
              <a:ext uri="{FF2B5EF4-FFF2-40B4-BE49-F238E27FC236}">
                <a16:creationId xmlns:a16="http://schemas.microsoft.com/office/drawing/2014/main" id="{2136FB91-8328-45DE-9DA4-F38488673B1D}"/>
              </a:ext>
            </a:extLst>
          </p:cNvPr>
          <p:cNvGrpSpPr/>
          <p:nvPr userDrawn="1"/>
        </p:nvGrpSpPr>
        <p:grpSpPr>
          <a:xfrm>
            <a:off x="362948" y="156741"/>
            <a:ext cx="1625600" cy="732998"/>
            <a:chOff x="10311130" y="156741"/>
            <a:chExt cx="1625600" cy="732998"/>
          </a:xfrm>
        </p:grpSpPr>
        <p:pic>
          <p:nvPicPr>
            <p:cNvPr id="14" name="Picture 13" descr="A picture containing text, clipart&#10;&#10;Description automatically generated">
              <a:extLst>
                <a:ext uri="{FF2B5EF4-FFF2-40B4-BE49-F238E27FC236}">
                  <a16:creationId xmlns:a16="http://schemas.microsoft.com/office/drawing/2014/main" id="{7BA77AB9-9F49-4A61-916E-75FBDE78B0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890"/>
            <a:stretch/>
          </p:blipFill>
          <p:spPr>
            <a:xfrm>
              <a:off x="11252200" y="156741"/>
              <a:ext cx="684530" cy="732998"/>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69FDA77E-0601-45CC-B70B-94DB0AD2990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59183" r="43042"/>
            <a:stretch/>
          </p:blipFill>
          <p:spPr>
            <a:xfrm>
              <a:off x="10311130" y="590549"/>
              <a:ext cx="925906" cy="299189"/>
            </a:xfrm>
            <a:prstGeom prst="rect">
              <a:avLst/>
            </a:prstGeom>
          </p:spPr>
        </p:pic>
      </p:grpSp>
      <p:grpSp>
        <p:nvGrpSpPr>
          <p:cNvPr id="8" name="Group 7">
            <a:extLst>
              <a:ext uri="{FF2B5EF4-FFF2-40B4-BE49-F238E27FC236}">
                <a16:creationId xmlns:a16="http://schemas.microsoft.com/office/drawing/2014/main" id="{2824D4CF-4787-470B-9945-90C232DF0D2C}"/>
              </a:ext>
            </a:extLst>
          </p:cNvPr>
          <p:cNvGrpSpPr/>
          <p:nvPr userDrawn="1"/>
        </p:nvGrpSpPr>
        <p:grpSpPr>
          <a:xfrm flipH="1">
            <a:off x="5875018" y="4265627"/>
            <a:ext cx="6316982" cy="2221896"/>
            <a:chOff x="4194629" y="4265627"/>
            <a:chExt cx="6316982" cy="2221896"/>
          </a:xfrm>
        </p:grpSpPr>
        <p:sp>
          <p:nvSpPr>
            <p:cNvPr id="12" name="Freeform: Shape 11">
              <a:extLst>
                <a:ext uri="{FF2B5EF4-FFF2-40B4-BE49-F238E27FC236}">
                  <a16:creationId xmlns:a16="http://schemas.microsoft.com/office/drawing/2014/main" id="{9E72A95B-46D6-49D5-A9A8-6E9C9D07874A}"/>
                </a:ext>
              </a:extLst>
            </p:cNvPr>
            <p:cNvSpPr/>
            <p:nvPr userDrawn="1"/>
          </p:nvSpPr>
          <p:spPr>
            <a:xfrm>
              <a:off x="4194629" y="4265627"/>
              <a:ext cx="6316982" cy="2221896"/>
            </a:xfrm>
            <a:custGeom>
              <a:avLst/>
              <a:gdLst>
                <a:gd name="connsiteX0" fmla="*/ 0 w 6316982"/>
                <a:gd name="connsiteY0" fmla="*/ 0 h 2221896"/>
                <a:gd name="connsiteX1" fmla="*/ 5206034 w 6316982"/>
                <a:gd name="connsiteY1" fmla="*/ 0 h 2221896"/>
                <a:gd name="connsiteX2" fmla="*/ 6316982 w 6316982"/>
                <a:gd name="connsiteY2" fmla="*/ 1110948 h 2221896"/>
                <a:gd name="connsiteX3" fmla="*/ 6316981 w 6316982"/>
                <a:gd name="connsiteY3" fmla="*/ 1110948 h 2221896"/>
                <a:gd name="connsiteX4" fmla="*/ 5206033 w 6316982"/>
                <a:gd name="connsiteY4" fmla="*/ 2221896 h 2221896"/>
                <a:gd name="connsiteX5" fmla="*/ 0 w 6316982"/>
                <a:gd name="connsiteY5" fmla="*/ 2221895 h 222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16982" h="2221896">
                  <a:moveTo>
                    <a:pt x="0" y="0"/>
                  </a:moveTo>
                  <a:lnTo>
                    <a:pt x="5206034" y="0"/>
                  </a:lnTo>
                  <a:cubicBezTo>
                    <a:pt x="5819594" y="0"/>
                    <a:pt x="6316982" y="497388"/>
                    <a:pt x="6316982" y="1110948"/>
                  </a:cubicBezTo>
                  <a:lnTo>
                    <a:pt x="6316981" y="1110948"/>
                  </a:lnTo>
                  <a:cubicBezTo>
                    <a:pt x="6316981" y="1724508"/>
                    <a:pt x="5819593" y="2221896"/>
                    <a:pt x="5206033" y="2221896"/>
                  </a:cubicBezTo>
                  <a:lnTo>
                    <a:pt x="0" y="22218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Moon 6">
              <a:extLst>
                <a:ext uri="{FF2B5EF4-FFF2-40B4-BE49-F238E27FC236}">
                  <a16:creationId xmlns:a16="http://schemas.microsoft.com/office/drawing/2014/main" id="{FD8D0848-514A-47DA-9E0E-3E7859382748}"/>
                </a:ext>
              </a:extLst>
            </p:cNvPr>
            <p:cNvSpPr/>
            <p:nvPr userDrawn="1"/>
          </p:nvSpPr>
          <p:spPr>
            <a:xfrm flipH="1">
              <a:off x="9400661" y="4265628"/>
              <a:ext cx="1110948" cy="2221894"/>
            </a:xfrm>
            <a:prstGeom prst="moon">
              <a:avLst>
                <a:gd name="adj" fmla="val 26661"/>
              </a:avLst>
            </a:prstGeom>
            <a:solidFill>
              <a:schemeClr val="accent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itle 1">
            <a:extLst>
              <a:ext uri="{FF2B5EF4-FFF2-40B4-BE49-F238E27FC236}">
                <a16:creationId xmlns:a16="http://schemas.microsoft.com/office/drawing/2014/main" id="{6F6E5ACA-A8AC-4243-9083-8724664796C6}"/>
              </a:ext>
            </a:extLst>
          </p:cNvPr>
          <p:cNvSpPr>
            <a:spLocks noGrp="1"/>
          </p:cNvSpPr>
          <p:nvPr>
            <p:ph type="ctrTitle"/>
          </p:nvPr>
        </p:nvSpPr>
        <p:spPr>
          <a:xfrm>
            <a:off x="6819900" y="4530627"/>
            <a:ext cx="5194300" cy="430887"/>
          </a:xfrm>
        </p:spPr>
        <p:txBody>
          <a:bodyPr wrap="square" lIns="0" tIns="0" rIns="0" bIns="0" anchor="b">
            <a:spAutoFit/>
          </a:bodyPr>
          <a:lstStyle>
            <a:lvl1pPr algn="l">
              <a:lnSpc>
                <a:spcPct val="100000"/>
              </a:lnSpc>
              <a:defRPr sz="2800" b="1">
                <a:solidFill>
                  <a:schemeClr val="accent5"/>
                </a:solidFill>
              </a:defRPr>
            </a:lvl1pPr>
          </a:lstStyle>
          <a:p>
            <a:r>
              <a:rPr lang="nl-NL"/>
              <a:t>Klik om stijl te bewerken</a:t>
            </a:r>
            <a:endParaRPr lang="en-GB"/>
          </a:p>
        </p:txBody>
      </p:sp>
      <p:sp>
        <p:nvSpPr>
          <p:cNvPr id="16" name="Subtitle 2">
            <a:extLst>
              <a:ext uri="{FF2B5EF4-FFF2-40B4-BE49-F238E27FC236}">
                <a16:creationId xmlns:a16="http://schemas.microsoft.com/office/drawing/2014/main" id="{FD26849C-EE55-4EF9-B0CE-04FB013C786B}"/>
              </a:ext>
            </a:extLst>
          </p:cNvPr>
          <p:cNvSpPr>
            <a:spLocks noGrp="1"/>
          </p:cNvSpPr>
          <p:nvPr>
            <p:ph type="subTitle" idx="1"/>
          </p:nvPr>
        </p:nvSpPr>
        <p:spPr>
          <a:xfrm>
            <a:off x="6819900" y="5052703"/>
            <a:ext cx="5194300" cy="276999"/>
          </a:xfrm>
        </p:spPr>
        <p:txBody>
          <a:bodyPr wrap="square" lIns="0" tIns="0" rIns="0" bIns="0">
            <a:spAutoFit/>
          </a:bodyPr>
          <a:lstStyle>
            <a:lvl1pPr marL="0" indent="0" algn="l">
              <a:lnSpc>
                <a:spcPct val="100000"/>
              </a:lnSpc>
              <a:buNone/>
              <a:defRPr sz="1800" b="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17" name="Text Placeholder 4">
            <a:extLst>
              <a:ext uri="{FF2B5EF4-FFF2-40B4-BE49-F238E27FC236}">
                <a16:creationId xmlns:a16="http://schemas.microsoft.com/office/drawing/2014/main" id="{08E26DB6-1448-4031-B3E5-7257868FCFB1}"/>
              </a:ext>
            </a:extLst>
          </p:cNvPr>
          <p:cNvSpPr>
            <a:spLocks noGrp="1"/>
          </p:cNvSpPr>
          <p:nvPr>
            <p:ph type="body" sz="quarter" idx="10"/>
          </p:nvPr>
        </p:nvSpPr>
        <p:spPr>
          <a:xfrm>
            <a:off x="6819900" y="5549658"/>
            <a:ext cx="5194300" cy="169277"/>
          </a:xfrm>
        </p:spPr>
        <p:txBody>
          <a:bodyPr wrap="square" lIns="0" tIns="0" rIns="0" bIns="0">
            <a:spAutoFit/>
          </a:bodyPr>
          <a:lstStyle>
            <a:lvl1pPr marL="0" indent="0">
              <a:lnSpc>
                <a:spcPct val="100000"/>
              </a:lnSpc>
              <a:buFontTx/>
              <a:buNone/>
              <a:defRPr sz="1100">
                <a:solidFill>
                  <a:schemeClr val="accent5"/>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
        <p:nvSpPr>
          <p:cNvPr id="18" name="Text Placeholder 4">
            <a:extLst>
              <a:ext uri="{FF2B5EF4-FFF2-40B4-BE49-F238E27FC236}">
                <a16:creationId xmlns:a16="http://schemas.microsoft.com/office/drawing/2014/main" id="{F1155B27-74DA-40DD-93E8-5C6D8EDE33BC}"/>
              </a:ext>
            </a:extLst>
          </p:cNvPr>
          <p:cNvSpPr>
            <a:spLocks noGrp="1"/>
          </p:cNvSpPr>
          <p:nvPr>
            <p:ph type="body" sz="quarter" idx="11"/>
          </p:nvPr>
        </p:nvSpPr>
        <p:spPr>
          <a:xfrm>
            <a:off x="6819900" y="5810124"/>
            <a:ext cx="5194300" cy="169277"/>
          </a:xfrm>
        </p:spPr>
        <p:txBody>
          <a:bodyPr wrap="square" lIns="0" tIns="0" rIns="0" bIns="0">
            <a:spAutoFit/>
          </a:bodyPr>
          <a:lstStyle>
            <a:lvl1pPr marL="0" indent="0">
              <a:lnSpc>
                <a:spcPct val="100000"/>
              </a:lnSpc>
              <a:buFontTx/>
              <a:buNone/>
              <a:defRPr sz="1100">
                <a:solidFill>
                  <a:schemeClr val="accent5"/>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
        <p:nvSpPr>
          <p:cNvPr id="19" name="Text Placeholder 4">
            <a:extLst>
              <a:ext uri="{FF2B5EF4-FFF2-40B4-BE49-F238E27FC236}">
                <a16:creationId xmlns:a16="http://schemas.microsoft.com/office/drawing/2014/main" id="{832C151C-0A7E-4B8B-8854-2F65BBFCD535}"/>
              </a:ext>
            </a:extLst>
          </p:cNvPr>
          <p:cNvSpPr>
            <a:spLocks noGrp="1"/>
          </p:cNvSpPr>
          <p:nvPr>
            <p:ph type="body" sz="quarter" idx="12"/>
          </p:nvPr>
        </p:nvSpPr>
        <p:spPr>
          <a:xfrm>
            <a:off x="6819900" y="6070590"/>
            <a:ext cx="5194300" cy="169277"/>
          </a:xfrm>
        </p:spPr>
        <p:txBody>
          <a:bodyPr wrap="square" lIns="0" tIns="0" rIns="0" bIns="0">
            <a:spAutoFit/>
          </a:bodyPr>
          <a:lstStyle>
            <a:lvl1pPr marL="0" indent="0">
              <a:lnSpc>
                <a:spcPct val="100000"/>
              </a:lnSpc>
              <a:buFontTx/>
              <a:buNone/>
              <a:defRPr sz="1100">
                <a:solidFill>
                  <a:schemeClr val="accent5"/>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31635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3" name="Content Placeholder 2">
            <a:extLst>
              <a:ext uri="{FF2B5EF4-FFF2-40B4-BE49-F238E27FC236}">
                <a16:creationId xmlns:a16="http://schemas.microsoft.com/office/drawing/2014/main" id="{947B8854-7637-4DB2-9BD8-2C7F08D60225}"/>
              </a:ext>
            </a:extLst>
          </p:cNvPr>
          <p:cNvSpPr>
            <a:spLocks noGrp="1"/>
          </p:cNvSpPr>
          <p:nvPr>
            <p:ph idx="1"/>
          </p:nvPr>
        </p:nvSpPr>
        <p:spPr>
          <a:xfrm>
            <a:off x="370719" y="867416"/>
            <a:ext cx="10779062" cy="866904"/>
          </a:xfrm>
        </p:spPr>
        <p:txBody>
          <a:bodyPr wrap="square" lIns="0" tIns="0" rIns="0" bIns="0">
            <a:spAutoFit/>
          </a:bodyPr>
          <a:lstStyle>
            <a:lvl1pPr marL="236538" indent="-236538">
              <a:lnSpc>
                <a:spcPct val="100000"/>
              </a:lnSpc>
              <a:buFontTx/>
              <a:buBlip>
                <a:blip r:embed="rId2"/>
              </a:buBlip>
              <a:defRPr sz="1600">
                <a:solidFill>
                  <a:schemeClr val="accent5"/>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a:p>
            <a:pPr lvl="1"/>
            <a:r>
              <a:rPr lang="nl-NL"/>
              <a:t>Tweede niveau</a:t>
            </a:r>
          </a:p>
          <a:p>
            <a:pPr lvl="2"/>
            <a:r>
              <a:rPr lang="nl-NL"/>
              <a:t>Derde niveau</a:t>
            </a:r>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2" name="Rectangle 7">
            <a:extLst>
              <a:ext uri="{FF2B5EF4-FFF2-40B4-BE49-F238E27FC236}">
                <a16:creationId xmlns:a16="http://schemas.microsoft.com/office/drawing/2014/main" id="{60707A8D-8043-4043-8FC2-8B58828DEB18}"/>
              </a:ext>
            </a:extLst>
          </p:cNvPr>
          <p:cNvSpPr>
            <a:spLocks noChangeArrowheads="1"/>
          </p:cNvSpPr>
          <p:nvPr userDrawn="1"/>
        </p:nvSpPr>
        <p:spPr bwMode="auto">
          <a:xfrm>
            <a:off x="370718" y="6493736"/>
            <a:ext cx="69459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Calibri" pitchFamily="34" charset="0"/>
                <a:ea typeface="ヒラギノ角ゴ Pro W3" pitchFamily="125" charset="-128"/>
              </a:defRPr>
            </a:lvl1pPr>
            <a:lvl2pPr marL="742950" indent="-285750" eaLnBrk="0" hangingPunct="0">
              <a:defRPr sz="2400">
                <a:solidFill>
                  <a:schemeClr val="tx1"/>
                </a:solidFill>
                <a:latin typeface="Calibri" pitchFamily="34" charset="0"/>
                <a:ea typeface="ヒラギノ角ゴ Pro W3" pitchFamily="125" charset="-128"/>
              </a:defRPr>
            </a:lvl2pPr>
            <a:lvl3pPr marL="1143000" indent="-228600" eaLnBrk="0" hangingPunct="0">
              <a:defRPr sz="2400">
                <a:solidFill>
                  <a:schemeClr val="tx1"/>
                </a:solidFill>
                <a:latin typeface="Calibri" pitchFamily="34" charset="0"/>
                <a:ea typeface="ヒラギノ角ゴ Pro W3" pitchFamily="125" charset="-128"/>
              </a:defRPr>
            </a:lvl3pPr>
            <a:lvl4pPr marL="1600200" indent="-228600" eaLnBrk="0" hangingPunct="0">
              <a:defRPr sz="2400">
                <a:solidFill>
                  <a:schemeClr val="tx1"/>
                </a:solidFill>
                <a:latin typeface="Calibri" pitchFamily="34" charset="0"/>
                <a:ea typeface="ヒラギノ角ゴ Pro W3" pitchFamily="125" charset="-128"/>
              </a:defRPr>
            </a:lvl4pPr>
            <a:lvl5pPr marL="2057400" indent="-228600" eaLnBrk="0" hangingPunct="0">
              <a:defRPr sz="2400">
                <a:solidFill>
                  <a:schemeClr val="tx1"/>
                </a:solidFill>
                <a:latin typeface="Calibri"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9pPr>
          </a:lstStyle>
          <a:p>
            <a:pPr algn="just" eaLnBrk="1" hangingPunct="1"/>
            <a:r>
              <a:rPr lang="en-GB" altLang="en-US" sz="800">
                <a:solidFill>
                  <a:schemeClr val="accent1"/>
                </a:solidFill>
                <a:latin typeface="+mn-lt"/>
              </a:rPr>
              <a:t>AIB copyright © 2021. We reserve the rights in this document and in the information contained therein. Reproduction, use or disclosure to third parties without express authority is strictly forbidden. The </a:t>
            </a:r>
            <a:r>
              <a:rPr lang="en-US" altLang="en-US" sz="800">
                <a:solidFill>
                  <a:schemeClr val="accent1"/>
                </a:solidFill>
                <a:latin typeface="+mn-lt"/>
              </a:rPr>
              <a:t>Association of Issuing Bodies </a:t>
            </a:r>
            <a:r>
              <a:rPr lang="en-US" altLang="en-US" sz="800" err="1">
                <a:solidFill>
                  <a:schemeClr val="accent1"/>
                </a:solidFill>
                <a:latin typeface="+mn-lt"/>
              </a:rPr>
              <a:t>ivzw</a:t>
            </a:r>
            <a:r>
              <a:rPr lang="en-US" altLang="en-US" sz="800">
                <a:solidFill>
                  <a:schemeClr val="accent1"/>
                </a:solidFill>
                <a:latin typeface="+mn-lt"/>
              </a:rPr>
              <a:t> (AIB)</a:t>
            </a:r>
            <a:r>
              <a:rPr lang="en-GB" altLang="en-US" sz="800">
                <a:solidFill>
                  <a:schemeClr val="accent1"/>
                </a:solidFill>
                <a:latin typeface="+mn-lt"/>
              </a:rPr>
              <a:t> is an international non-profit association.</a:t>
            </a:r>
          </a:p>
        </p:txBody>
      </p:sp>
      <p:sp>
        <p:nvSpPr>
          <p:cNvPr id="8" name="Content Placeholder 2">
            <a:extLst>
              <a:ext uri="{FF2B5EF4-FFF2-40B4-BE49-F238E27FC236}">
                <a16:creationId xmlns:a16="http://schemas.microsoft.com/office/drawing/2014/main" id="{27B7D987-9ACC-4730-8971-41CF2EEA9413}"/>
              </a:ext>
            </a:extLst>
          </p:cNvPr>
          <p:cNvSpPr>
            <a:spLocks noGrp="1"/>
          </p:cNvSpPr>
          <p:nvPr>
            <p:ph idx="13" hasCustomPrompt="1"/>
          </p:nvPr>
        </p:nvSpPr>
        <p:spPr>
          <a:xfrm>
            <a:off x="370719" y="6187598"/>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9" name="Picture 8" descr="A picture containing text, clipart&#10;&#10;Description automatically generated">
            <a:extLst>
              <a:ext uri="{FF2B5EF4-FFF2-40B4-BE49-F238E27FC236}">
                <a16:creationId xmlns:a16="http://schemas.microsoft.com/office/drawing/2014/main" id="{524D67B1-DFF4-40FE-A704-22647929B9C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10" name="Rectangle 9">
            <a:extLst>
              <a:ext uri="{FF2B5EF4-FFF2-40B4-BE49-F238E27FC236}">
                <a16:creationId xmlns:a16="http://schemas.microsoft.com/office/drawing/2014/main" id="{10C7E374-FBBA-448E-93AA-358AD9633D33}"/>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0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3" name="Content Placeholder 2">
            <a:extLst>
              <a:ext uri="{FF2B5EF4-FFF2-40B4-BE49-F238E27FC236}">
                <a16:creationId xmlns:a16="http://schemas.microsoft.com/office/drawing/2014/main" id="{947B8854-7637-4DB2-9BD8-2C7F08D60225}"/>
              </a:ext>
            </a:extLst>
          </p:cNvPr>
          <p:cNvSpPr>
            <a:spLocks noGrp="1"/>
          </p:cNvSpPr>
          <p:nvPr>
            <p:ph idx="1"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2" name="Rectangle 7">
            <a:extLst>
              <a:ext uri="{FF2B5EF4-FFF2-40B4-BE49-F238E27FC236}">
                <a16:creationId xmlns:a16="http://schemas.microsoft.com/office/drawing/2014/main" id="{60707A8D-8043-4043-8FC2-8B58828DEB18}"/>
              </a:ext>
            </a:extLst>
          </p:cNvPr>
          <p:cNvSpPr>
            <a:spLocks noChangeArrowheads="1"/>
          </p:cNvSpPr>
          <p:nvPr userDrawn="1"/>
        </p:nvSpPr>
        <p:spPr bwMode="auto">
          <a:xfrm>
            <a:off x="370718" y="6493736"/>
            <a:ext cx="69459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Calibri" pitchFamily="34" charset="0"/>
                <a:ea typeface="ヒラギノ角ゴ Pro W3" pitchFamily="125" charset="-128"/>
              </a:defRPr>
            </a:lvl1pPr>
            <a:lvl2pPr marL="742950" indent="-285750" eaLnBrk="0" hangingPunct="0">
              <a:defRPr sz="2400">
                <a:solidFill>
                  <a:schemeClr val="tx1"/>
                </a:solidFill>
                <a:latin typeface="Calibri" pitchFamily="34" charset="0"/>
                <a:ea typeface="ヒラギノ角ゴ Pro W3" pitchFamily="125" charset="-128"/>
              </a:defRPr>
            </a:lvl2pPr>
            <a:lvl3pPr marL="1143000" indent="-228600" eaLnBrk="0" hangingPunct="0">
              <a:defRPr sz="2400">
                <a:solidFill>
                  <a:schemeClr val="tx1"/>
                </a:solidFill>
                <a:latin typeface="Calibri" pitchFamily="34" charset="0"/>
                <a:ea typeface="ヒラギノ角ゴ Pro W3" pitchFamily="125" charset="-128"/>
              </a:defRPr>
            </a:lvl3pPr>
            <a:lvl4pPr marL="1600200" indent="-228600" eaLnBrk="0" hangingPunct="0">
              <a:defRPr sz="2400">
                <a:solidFill>
                  <a:schemeClr val="tx1"/>
                </a:solidFill>
                <a:latin typeface="Calibri" pitchFamily="34" charset="0"/>
                <a:ea typeface="ヒラギノ角ゴ Pro W3" pitchFamily="125" charset="-128"/>
              </a:defRPr>
            </a:lvl4pPr>
            <a:lvl5pPr marL="2057400" indent="-228600" eaLnBrk="0" hangingPunct="0">
              <a:defRPr sz="2400">
                <a:solidFill>
                  <a:schemeClr val="tx1"/>
                </a:solidFill>
                <a:latin typeface="Calibri"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Calibri" pitchFamily="34" charset="0"/>
                <a:ea typeface="ヒラギノ角ゴ Pro W3" pitchFamily="125" charset="-128"/>
              </a:defRPr>
            </a:lvl9pPr>
          </a:lstStyle>
          <a:p>
            <a:pPr algn="just" eaLnBrk="1" hangingPunct="1"/>
            <a:r>
              <a:rPr lang="en-GB" altLang="en-US" sz="800">
                <a:solidFill>
                  <a:schemeClr val="accent1"/>
                </a:solidFill>
                <a:latin typeface="+mn-lt"/>
              </a:rPr>
              <a:t>AIB copyright © 2021. We reserve the rights in this document and in the information contained therein. Reproduction, use or disclosure to third parties without express authority is strictly forbidden. The </a:t>
            </a:r>
            <a:r>
              <a:rPr lang="en-US" altLang="en-US" sz="800">
                <a:solidFill>
                  <a:schemeClr val="accent1"/>
                </a:solidFill>
                <a:latin typeface="+mn-lt"/>
              </a:rPr>
              <a:t>Association of Issuing Bodies </a:t>
            </a:r>
            <a:r>
              <a:rPr lang="en-US" altLang="en-US" sz="800" err="1">
                <a:solidFill>
                  <a:schemeClr val="accent1"/>
                </a:solidFill>
                <a:latin typeface="+mn-lt"/>
              </a:rPr>
              <a:t>ivzw</a:t>
            </a:r>
            <a:r>
              <a:rPr lang="en-US" altLang="en-US" sz="800">
                <a:solidFill>
                  <a:schemeClr val="accent1"/>
                </a:solidFill>
                <a:latin typeface="+mn-lt"/>
              </a:rPr>
              <a:t> (AIB)</a:t>
            </a:r>
            <a:r>
              <a:rPr lang="en-GB" altLang="en-US" sz="800">
                <a:solidFill>
                  <a:schemeClr val="accent1"/>
                </a:solidFill>
                <a:latin typeface="+mn-lt"/>
              </a:rPr>
              <a:t> is an international non-profit association.</a:t>
            </a:r>
          </a:p>
        </p:txBody>
      </p:sp>
      <p:sp>
        <p:nvSpPr>
          <p:cNvPr id="8" name="Content Placeholder 2">
            <a:extLst>
              <a:ext uri="{FF2B5EF4-FFF2-40B4-BE49-F238E27FC236}">
                <a16:creationId xmlns:a16="http://schemas.microsoft.com/office/drawing/2014/main" id="{27B7D987-9ACC-4730-8971-41CF2EEA9413}"/>
              </a:ext>
            </a:extLst>
          </p:cNvPr>
          <p:cNvSpPr>
            <a:spLocks noGrp="1"/>
          </p:cNvSpPr>
          <p:nvPr>
            <p:ph idx="13" hasCustomPrompt="1"/>
          </p:nvPr>
        </p:nvSpPr>
        <p:spPr>
          <a:xfrm>
            <a:off x="370719" y="6187598"/>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9" name="Picture 8" descr="A picture containing text, clipart&#10;&#10;Description automatically generated">
            <a:extLst>
              <a:ext uri="{FF2B5EF4-FFF2-40B4-BE49-F238E27FC236}">
                <a16:creationId xmlns:a16="http://schemas.microsoft.com/office/drawing/2014/main" id="{524D67B1-DFF4-40FE-A704-22647929B9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10" name="Rectangle 9">
            <a:extLst>
              <a:ext uri="{FF2B5EF4-FFF2-40B4-BE49-F238E27FC236}">
                <a16:creationId xmlns:a16="http://schemas.microsoft.com/office/drawing/2014/main" id="{10C7E374-FBBA-448E-93AA-358AD9633D33}"/>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5FBC557D-64B9-41F7-B739-0B30CF9BB02F}"/>
              </a:ext>
            </a:extLst>
          </p:cNvPr>
          <p:cNvSpPr>
            <a:spLocks noGrp="1"/>
          </p:cNvSpPr>
          <p:nvPr>
            <p:ph idx="14"/>
          </p:nvPr>
        </p:nvSpPr>
        <p:spPr>
          <a:xfrm>
            <a:off x="370719" y="1344516"/>
            <a:ext cx="10779062" cy="866904"/>
          </a:xfrm>
        </p:spPr>
        <p:txBody>
          <a:bodyPr wrap="square" lIns="0" tIns="0" rIns="0" bIns="0">
            <a:spAutoFit/>
          </a:bodyPr>
          <a:lstStyle>
            <a:lvl1pPr marL="236538" indent="-236538">
              <a:lnSpc>
                <a:spcPct val="100000"/>
              </a:lnSpc>
              <a:buFontTx/>
              <a:buBlip>
                <a:blip r:embed="rId3"/>
              </a:buBlip>
              <a:defRPr sz="1600">
                <a:solidFill>
                  <a:schemeClr val="accent5"/>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77220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3" name="Content Placeholder 2">
            <a:extLst>
              <a:ext uri="{FF2B5EF4-FFF2-40B4-BE49-F238E27FC236}">
                <a16:creationId xmlns:a16="http://schemas.microsoft.com/office/drawing/2014/main" id="{947B8854-7637-4DB2-9BD8-2C7F08D60225}"/>
              </a:ext>
            </a:extLst>
          </p:cNvPr>
          <p:cNvSpPr>
            <a:spLocks noGrp="1"/>
          </p:cNvSpPr>
          <p:nvPr>
            <p:ph idx="1"/>
          </p:nvPr>
        </p:nvSpPr>
        <p:spPr>
          <a:xfrm>
            <a:off x="370719" y="867416"/>
            <a:ext cx="10779062" cy="866904"/>
          </a:xfrm>
        </p:spPr>
        <p:txBody>
          <a:bodyPr wrap="square" lIns="0" tIns="0" rIns="0" bIns="0">
            <a:spAutoFit/>
          </a:bodyPr>
          <a:lstStyle>
            <a:lvl1pPr marL="236538" indent="-236538">
              <a:lnSpc>
                <a:spcPct val="100000"/>
              </a:lnSpc>
              <a:buFontTx/>
              <a:buBlip>
                <a:blip r:embed="rId2"/>
              </a:buBlip>
              <a:defRPr sz="1600">
                <a:solidFill>
                  <a:schemeClr val="accent5"/>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a:p>
            <a:pPr lvl="1"/>
            <a:r>
              <a:rPr lang="nl-NL"/>
              <a:t>Tweede niveau</a:t>
            </a:r>
          </a:p>
          <a:p>
            <a:pPr lvl="2"/>
            <a:r>
              <a:rPr lang="nl-NL"/>
              <a:t>Derde niveau</a:t>
            </a:r>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13" name="Rectangle 12">
            <a:extLst>
              <a:ext uri="{FF2B5EF4-FFF2-40B4-BE49-F238E27FC236}">
                <a16:creationId xmlns:a16="http://schemas.microsoft.com/office/drawing/2014/main" id="{F7A6091D-49A9-4D77-9B29-50255778EE52}"/>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15" name="Picture 14" descr="A picture containing text, clipart&#10;&#10;Description automatically generated">
            <a:extLst>
              <a:ext uri="{FF2B5EF4-FFF2-40B4-BE49-F238E27FC236}">
                <a16:creationId xmlns:a16="http://schemas.microsoft.com/office/drawing/2014/main" id="{8EBAB45A-BDB9-4CBE-B727-ECD036A480E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Tree>
    <p:extLst>
      <p:ext uri="{BB962C8B-B14F-4D97-AF65-F5344CB8AC3E}">
        <p14:creationId xmlns:p14="http://schemas.microsoft.com/office/powerpoint/2010/main" val="45574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2 (no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3" name="Content Placeholder 2">
            <a:extLst>
              <a:ext uri="{FF2B5EF4-FFF2-40B4-BE49-F238E27FC236}">
                <a16:creationId xmlns:a16="http://schemas.microsoft.com/office/drawing/2014/main" id="{947B8854-7637-4DB2-9BD8-2C7F08D60225}"/>
              </a:ext>
            </a:extLst>
          </p:cNvPr>
          <p:cNvSpPr>
            <a:spLocks noGrp="1"/>
          </p:cNvSpPr>
          <p:nvPr>
            <p:ph idx="1" hasCustomPrompt="1"/>
          </p:nvPr>
        </p:nvSpPr>
        <p:spPr>
          <a:xfrm>
            <a:off x="370719" y="804033"/>
            <a:ext cx="10779062" cy="246221"/>
          </a:xfrm>
        </p:spPr>
        <p:txBody>
          <a:bodyPr wrap="square" lIns="0" tIns="0" rIns="0" bIns="0">
            <a:spAutoFit/>
          </a:bodyPr>
          <a:lstStyle>
            <a:lvl1pPr marL="0" indent="0">
              <a:lnSpc>
                <a:spcPct val="100000"/>
              </a:lnSpc>
              <a:buFontTx/>
              <a:buNone/>
              <a:defRPr sz="1600">
                <a:solidFill>
                  <a:schemeClr val="accent2"/>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Subtitle</a:t>
            </a:r>
          </a:p>
        </p:txBody>
      </p:sp>
      <p:sp>
        <p:nvSpPr>
          <p:cNvPr id="11" name="Freeform: Shape 10">
            <a:extLst>
              <a:ext uri="{FF2B5EF4-FFF2-40B4-BE49-F238E27FC236}">
                <a16:creationId xmlns:a16="http://schemas.microsoft.com/office/drawing/2014/main" id="{481C3AF8-216F-40DB-A9B2-C2E438DDE354}"/>
              </a:ext>
            </a:extLst>
          </p:cNvPr>
          <p:cNvSpPr/>
          <p:nvPr userDrawn="1"/>
        </p:nvSpPr>
        <p:spPr>
          <a:xfrm rot="5400000">
            <a:off x="11802452" y="6283066"/>
            <a:ext cx="346368" cy="432728"/>
          </a:xfrm>
          <a:custGeom>
            <a:avLst/>
            <a:gdLst>
              <a:gd name="connsiteX0" fmla="*/ 0 w 346368"/>
              <a:gd name="connsiteY0" fmla="*/ 259544 h 432728"/>
              <a:gd name="connsiteX1" fmla="*/ 0 w 346368"/>
              <a:gd name="connsiteY1" fmla="*/ 0 h 432728"/>
              <a:gd name="connsiteX2" fmla="*/ 346368 w 346368"/>
              <a:gd name="connsiteY2" fmla="*/ 0 h 432728"/>
              <a:gd name="connsiteX3" fmla="*/ 346368 w 346368"/>
              <a:gd name="connsiteY3" fmla="*/ 259544 h 432728"/>
              <a:gd name="connsiteX4" fmla="*/ 173184 w 346368"/>
              <a:gd name="connsiteY4" fmla="*/ 432728 h 432728"/>
              <a:gd name="connsiteX5" fmla="*/ 0 w 346368"/>
              <a:gd name="connsiteY5" fmla="*/ 259544 h 4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68" h="432728">
                <a:moveTo>
                  <a:pt x="0" y="259544"/>
                </a:moveTo>
                <a:lnTo>
                  <a:pt x="0" y="0"/>
                </a:lnTo>
                <a:lnTo>
                  <a:pt x="346368" y="0"/>
                </a:lnTo>
                <a:lnTo>
                  <a:pt x="346368" y="259544"/>
                </a:lnTo>
                <a:cubicBezTo>
                  <a:pt x="346368" y="355191"/>
                  <a:pt x="268831" y="432728"/>
                  <a:pt x="173184" y="432728"/>
                </a:cubicBezTo>
                <a:cubicBezTo>
                  <a:pt x="77537" y="432728"/>
                  <a:pt x="0" y="355191"/>
                  <a:pt x="0" y="25954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77675" y="6422486"/>
            <a:ext cx="247650" cy="153888"/>
          </a:xfrm>
        </p:spPr>
        <p:txBody>
          <a:bodyPr wrap="square" lIns="0" tIns="0" rIns="0" bIns="0">
            <a:spAutoFit/>
          </a:bodyPr>
          <a:lstStyle>
            <a:lvl1pPr algn="ctr">
              <a:defRPr sz="1000">
                <a:solidFill>
                  <a:schemeClr val="bg1"/>
                </a:solidFill>
              </a:defRPr>
            </a:lvl1pPr>
          </a:lstStyle>
          <a:p>
            <a:fld id="{DE046850-611D-4397-BCE0-259A90CE4858}" type="slidenum">
              <a:rPr lang="en-GB" smtClean="0"/>
              <a:pPr/>
              <a:t>‹nr.›</a:t>
            </a:fld>
            <a:endParaRPr lang="en-GB"/>
          </a:p>
        </p:txBody>
      </p:sp>
      <p:sp>
        <p:nvSpPr>
          <p:cNvPr id="8" name="Content Placeholder 2">
            <a:extLst>
              <a:ext uri="{FF2B5EF4-FFF2-40B4-BE49-F238E27FC236}">
                <a16:creationId xmlns:a16="http://schemas.microsoft.com/office/drawing/2014/main" id="{27B7D987-9ACC-4730-8971-41CF2EEA9413}"/>
              </a:ext>
            </a:extLst>
          </p:cNvPr>
          <p:cNvSpPr>
            <a:spLocks noGrp="1"/>
          </p:cNvSpPr>
          <p:nvPr>
            <p:ph idx="13" hasCustomPrompt="1"/>
          </p:nvPr>
        </p:nvSpPr>
        <p:spPr>
          <a:xfrm>
            <a:off x="370719" y="6422486"/>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pic>
        <p:nvPicPr>
          <p:cNvPr id="9" name="Picture 8" descr="A picture containing text, clipart&#10;&#10;Description automatically generated">
            <a:extLst>
              <a:ext uri="{FF2B5EF4-FFF2-40B4-BE49-F238E27FC236}">
                <a16:creationId xmlns:a16="http://schemas.microsoft.com/office/drawing/2014/main" id="{524D67B1-DFF4-40FE-A704-22647929B9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11" b="11883"/>
          <a:stretch/>
        </p:blipFill>
        <p:spPr>
          <a:xfrm>
            <a:off x="11308129" y="241153"/>
            <a:ext cx="667507" cy="408732"/>
          </a:xfrm>
          <a:prstGeom prst="rect">
            <a:avLst/>
          </a:prstGeom>
        </p:spPr>
      </p:pic>
      <p:sp>
        <p:nvSpPr>
          <p:cNvPr id="10" name="Rectangle 9">
            <a:extLst>
              <a:ext uri="{FF2B5EF4-FFF2-40B4-BE49-F238E27FC236}">
                <a16:creationId xmlns:a16="http://schemas.microsoft.com/office/drawing/2014/main" id="{10C7E374-FBBA-448E-93AA-358AD9633D33}"/>
              </a:ext>
            </a:extLst>
          </p:cNvPr>
          <p:cNvSpPr/>
          <p:nvPr userDrawn="1"/>
        </p:nvSpPr>
        <p:spPr>
          <a:xfrm>
            <a:off x="0" y="0"/>
            <a:ext cx="12192000" cy="76200"/>
          </a:xfrm>
          <a:prstGeom prst="rect">
            <a:avLst/>
          </a:prstGeom>
          <a:gradFill flip="none" rotWithShape="1">
            <a:gsLst>
              <a:gs pos="84000">
                <a:schemeClr val="accent2"/>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5FBC557D-64B9-41F7-B739-0B30CF9BB02F}"/>
              </a:ext>
            </a:extLst>
          </p:cNvPr>
          <p:cNvSpPr>
            <a:spLocks noGrp="1"/>
          </p:cNvSpPr>
          <p:nvPr>
            <p:ph idx="14"/>
          </p:nvPr>
        </p:nvSpPr>
        <p:spPr>
          <a:xfrm>
            <a:off x="370719" y="1344516"/>
            <a:ext cx="10779062" cy="866904"/>
          </a:xfrm>
        </p:spPr>
        <p:txBody>
          <a:bodyPr wrap="square" lIns="0" tIns="0" rIns="0" bIns="0">
            <a:spAutoFit/>
          </a:bodyPr>
          <a:lstStyle>
            <a:lvl1pPr marL="236538" indent="-236538">
              <a:lnSpc>
                <a:spcPct val="100000"/>
              </a:lnSpc>
              <a:buFontTx/>
              <a:buBlip>
                <a:blip r:embed="rId3"/>
              </a:buBlip>
              <a:defRPr sz="1600">
                <a:solidFill>
                  <a:schemeClr val="accent5"/>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18810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FF8-9F5D-41C2-994F-557310334927}"/>
              </a:ext>
            </a:extLst>
          </p:cNvPr>
          <p:cNvSpPr>
            <a:spLocks noGrp="1"/>
          </p:cNvSpPr>
          <p:nvPr>
            <p:ph type="title"/>
          </p:nvPr>
        </p:nvSpPr>
        <p:spPr>
          <a:xfrm>
            <a:off x="370719" y="241153"/>
            <a:ext cx="10779062" cy="430887"/>
          </a:xfrm>
        </p:spPr>
        <p:txBody>
          <a:bodyPr wrap="square" lIns="0" tIns="0" rIns="0" bIns="0">
            <a:spAutoFit/>
          </a:bodyPr>
          <a:lstStyle>
            <a:lvl1pPr>
              <a:lnSpc>
                <a:spcPct val="100000"/>
              </a:lnSpc>
              <a:defRPr sz="2800" b="1">
                <a:solidFill>
                  <a:schemeClr val="accent5"/>
                </a:solidFill>
              </a:defRPr>
            </a:lvl1pPr>
          </a:lstStyle>
          <a:p>
            <a:r>
              <a:rPr lang="nl-NL"/>
              <a:t>Klik om stijl te bewerken</a:t>
            </a:r>
            <a:endParaRPr lang="en-GB"/>
          </a:p>
        </p:txBody>
      </p:sp>
      <p:sp>
        <p:nvSpPr>
          <p:cNvPr id="3" name="Content Placeholder 2">
            <a:extLst>
              <a:ext uri="{FF2B5EF4-FFF2-40B4-BE49-F238E27FC236}">
                <a16:creationId xmlns:a16="http://schemas.microsoft.com/office/drawing/2014/main" id="{947B8854-7637-4DB2-9BD8-2C7F08D60225}"/>
              </a:ext>
            </a:extLst>
          </p:cNvPr>
          <p:cNvSpPr>
            <a:spLocks noGrp="1"/>
          </p:cNvSpPr>
          <p:nvPr>
            <p:ph idx="1"/>
          </p:nvPr>
        </p:nvSpPr>
        <p:spPr>
          <a:xfrm>
            <a:off x="370719" y="867416"/>
            <a:ext cx="10779062" cy="866904"/>
          </a:xfrm>
        </p:spPr>
        <p:txBody>
          <a:bodyPr wrap="square" lIns="0" tIns="0" rIns="0" bIns="0">
            <a:spAutoFit/>
          </a:bodyPr>
          <a:lstStyle>
            <a:lvl1pPr marL="236538" indent="-236538">
              <a:lnSpc>
                <a:spcPct val="100000"/>
              </a:lnSpc>
              <a:buFontTx/>
              <a:buBlip>
                <a:blip r:embed="rId2"/>
              </a:buBlip>
              <a:defRPr sz="1600">
                <a:solidFill>
                  <a:schemeClr val="accent5"/>
                </a:solidFill>
              </a:defRPr>
            </a:lvl1pPr>
            <a:lvl2pPr marL="457200" indent="-206375">
              <a:lnSpc>
                <a:spcPct val="100000"/>
              </a:lnSpc>
              <a:defRPr sz="1600">
                <a:solidFill>
                  <a:schemeClr val="accent5"/>
                </a:solidFill>
              </a:defRPr>
            </a:lvl2pPr>
            <a:lvl3pPr marL="685800" indent="-228600">
              <a:lnSpc>
                <a:spcPct val="100000"/>
              </a:lnSpc>
              <a:buSzPct val="75000"/>
              <a:buFont typeface="Courier New" panose="02070309020205020404" pitchFamily="49" charset="0"/>
              <a:buChar char="o"/>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nl-NL"/>
              <a:t>Klikken om de tekststijl van het model te bewerken</a:t>
            </a:r>
          </a:p>
          <a:p>
            <a:pPr lvl="1"/>
            <a:r>
              <a:rPr lang="nl-NL"/>
              <a:t>Tweede niveau</a:t>
            </a:r>
          </a:p>
          <a:p>
            <a:pPr lvl="2"/>
            <a:r>
              <a:rPr lang="nl-NL"/>
              <a:t>Derde niveau</a:t>
            </a:r>
          </a:p>
        </p:txBody>
      </p:sp>
      <p:sp>
        <p:nvSpPr>
          <p:cNvPr id="6" name="Slide Number Placeholder 5">
            <a:extLst>
              <a:ext uri="{FF2B5EF4-FFF2-40B4-BE49-F238E27FC236}">
                <a16:creationId xmlns:a16="http://schemas.microsoft.com/office/drawing/2014/main" id="{2696BA6F-DFCF-43CE-8F28-09E0AE5E46DD}"/>
              </a:ext>
            </a:extLst>
          </p:cNvPr>
          <p:cNvSpPr>
            <a:spLocks noGrp="1"/>
          </p:cNvSpPr>
          <p:nvPr>
            <p:ph type="sldNum" sz="quarter" idx="12"/>
          </p:nvPr>
        </p:nvSpPr>
        <p:spPr>
          <a:xfrm>
            <a:off x="11821281" y="6539903"/>
            <a:ext cx="247650" cy="153888"/>
          </a:xfrm>
        </p:spPr>
        <p:txBody>
          <a:bodyPr wrap="square" lIns="0" tIns="0" rIns="0" bIns="0">
            <a:spAutoFit/>
          </a:bodyPr>
          <a:lstStyle>
            <a:lvl1pPr algn="r">
              <a:defRPr sz="1000">
                <a:solidFill>
                  <a:schemeClr val="accent5"/>
                </a:solidFill>
              </a:defRPr>
            </a:lvl1pPr>
          </a:lstStyle>
          <a:p>
            <a:fld id="{DE046850-611D-4397-BCE0-259A90CE4858}" type="slidenum">
              <a:rPr lang="en-GB" smtClean="0"/>
              <a:pPr/>
              <a:t>‹nr.›</a:t>
            </a:fld>
            <a:endParaRPr lang="en-GB"/>
          </a:p>
        </p:txBody>
      </p:sp>
      <p:sp>
        <p:nvSpPr>
          <p:cNvPr id="14" name="Content Placeholder 2">
            <a:extLst>
              <a:ext uri="{FF2B5EF4-FFF2-40B4-BE49-F238E27FC236}">
                <a16:creationId xmlns:a16="http://schemas.microsoft.com/office/drawing/2014/main" id="{A52998E8-C969-4009-89F7-DD038BA193EF}"/>
              </a:ext>
            </a:extLst>
          </p:cNvPr>
          <p:cNvSpPr>
            <a:spLocks noGrp="1"/>
          </p:cNvSpPr>
          <p:nvPr>
            <p:ph idx="13" hasCustomPrompt="1"/>
          </p:nvPr>
        </p:nvSpPr>
        <p:spPr>
          <a:xfrm>
            <a:off x="370719" y="6539903"/>
            <a:ext cx="11165962" cy="153888"/>
          </a:xfrm>
        </p:spPr>
        <p:txBody>
          <a:bodyPr wrap="square" lIns="0" tIns="0" rIns="0" bIns="0" anchor="b" anchorCtr="0">
            <a:spAutoFit/>
          </a:bodyPr>
          <a:lstStyle>
            <a:lvl1pPr marL="0" indent="0">
              <a:lnSpc>
                <a:spcPct val="100000"/>
              </a:lnSpc>
              <a:buFontTx/>
              <a:buNone/>
              <a:defRPr sz="1000">
                <a:solidFill>
                  <a:schemeClr val="accent1"/>
                </a:solidFill>
              </a:defRPr>
            </a:lvl1pPr>
            <a:lvl2pPr marL="250825" indent="0">
              <a:lnSpc>
                <a:spcPct val="100000"/>
              </a:lnSpc>
              <a:buFontTx/>
              <a:buNone/>
              <a:defRPr sz="1600">
                <a:solidFill>
                  <a:schemeClr val="accent5"/>
                </a:solidFill>
              </a:defRPr>
            </a:lvl2pPr>
            <a:lvl3pPr marL="457200" indent="0">
              <a:lnSpc>
                <a:spcPct val="100000"/>
              </a:lnSpc>
              <a:buSzPct val="75000"/>
              <a:buFontTx/>
              <a:buNone/>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a:t>Source:</a:t>
            </a:r>
          </a:p>
        </p:txBody>
      </p:sp>
    </p:spTree>
    <p:extLst>
      <p:ext uri="{BB962C8B-B14F-4D97-AF65-F5344CB8AC3E}">
        <p14:creationId xmlns:p14="http://schemas.microsoft.com/office/powerpoint/2010/main" val="6182448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D732E-86E8-46B5-AE17-42059A6240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ext Placeholder 2">
            <a:extLst>
              <a:ext uri="{FF2B5EF4-FFF2-40B4-BE49-F238E27FC236}">
                <a16:creationId xmlns:a16="http://schemas.microsoft.com/office/drawing/2014/main" id="{515EE995-6E52-43E2-BA62-C7603AF3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F40F9B77-DDC0-4310-B7F7-923867A8D9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E44A9965-4F97-46E2-83D6-C2DAD6DFB8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F212E2-E8C7-4824-A4EE-D46F097FE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46850-611D-4397-BCE0-259A90CE4858}" type="slidenum">
              <a:rPr lang="en-GB" smtClean="0"/>
              <a:t>‹nr.›</a:t>
            </a:fld>
            <a:endParaRPr lang="en-GB"/>
          </a:p>
        </p:txBody>
      </p:sp>
    </p:spTree>
    <p:extLst>
      <p:ext uri="{BB962C8B-B14F-4D97-AF65-F5344CB8AC3E}">
        <p14:creationId xmlns:p14="http://schemas.microsoft.com/office/powerpoint/2010/main" val="416644424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76" r:id="rId4"/>
    <p:sldLayoutId id="2147483654" r:id="rId5"/>
    <p:sldLayoutId id="2147483656" r:id="rId6"/>
    <p:sldLayoutId id="2147483658" r:id="rId7"/>
    <p:sldLayoutId id="2147483657" r:id="rId8"/>
    <p:sldLayoutId id="2147483659" r:id="rId9"/>
    <p:sldLayoutId id="2147483650" r:id="rId10"/>
    <p:sldLayoutId id="2147483675" r:id="rId11"/>
    <p:sldLayoutId id="2147483665" r:id="rId12"/>
    <p:sldLayoutId id="2147483666" r:id="rId13"/>
    <p:sldLayoutId id="2147483667" r:id="rId14"/>
    <p:sldLayoutId id="2147483671" r:id="rId15"/>
    <p:sldLayoutId id="2147483672" r:id="rId16"/>
    <p:sldLayoutId id="2147483673" r:id="rId17"/>
    <p:sldLayoutId id="2147483668" r:id="rId18"/>
    <p:sldLayoutId id="2147483669" r:id="rId19"/>
    <p:sldLayoutId id="2147483674" r:id="rId20"/>
    <p:sldLayoutId id="2147483670" r:id="rId21"/>
    <p:sldLayoutId id="2147483678" r:id="rId22"/>
    <p:sldLayoutId id="2147483655" r:id="rId23"/>
    <p:sldLayoutId id="2147483660" r:id="rId24"/>
    <p:sldLayoutId id="2147483661" r:id="rId25"/>
    <p:sldLayoutId id="2147483680" r:id="rId26"/>
    <p:sldLayoutId id="2147483663" r:id="rId27"/>
    <p:sldLayoutId id="2147483664" r:id="rId28"/>
    <p:sldLayoutId id="2147483662" r:id="rId29"/>
    <p:sldLayoutId id="2147483679" r:id="rId30"/>
    <p:sldLayoutId id="2147483677" r:id="rId31"/>
    <p:sldLayoutId id="2147483681" r:id="rId32"/>
    <p:sldLayoutId id="2147483715" r:id="rId33"/>
    <p:sldLayoutId id="2147483717"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2.gif"/><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4.xml"/><Relationship Id="rId6" Type="http://schemas.openxmlformats.org/officeDocument/2006/relationships/image" Target="../media/image37.png"/><Relationship Id="rId11" Type="http://schemas.openxmlformats.org/officeDocument/2006/relationships/image" Target="../media/image41.jpeg"/><Relationship Id="rId5" Type="http://schemas.openxmlformats.org/officeDocument/2006/relationships/image" Target="../media/image36.png"/><Relationship Id="rId10" Type="http://schemas.openxmlformats.org/officeDocument/2006/relationships/image" Target="../media/image17.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diagramLayout" Target="../diagrams/layout9.xml"/><Relationship Id="rId7" Type="http://schemas.openxmlformats.org/officeDocument/2006/relationships/image" Target="../media/image42.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13" Type="http://schemas.microsoft.com/office/2007/relationships/diagramDrawing" Target="../diagrams/drawing11.xml"/><Relationship Id="rId3" Type="http://schemas.openxmlformats.org/officeDocument/2006/relationships/diagramLayout" Target="../diagrams/layout10.xml"/><Relationship Id="rId7" Type="http://schemas.openxmlformats.org/officeDocument/2006/relationships/image" Target="../media/image42.png"/><Relationship Id="rId12" Type="http://schemas.openxmlformats.org/officeDocument/2006/relationships/diagramColors" Target="../diagrams/colors11.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11" Type="http://schemas.openxmlformats.org/officeDocument/2006/relationships/diagramQuickStyle" Target="../diagrams/quickStyle11.xml"/><Relationship Id="rId5" Type="http://schemas.openxmlformats.org/officeDocument/2006/relationships/diagramColors" Target="../diagrams/colors10.xml"/><Relationship Id="rId10" Type="http://schemas.openxmlformats.org/officeDocument/2006/relationships/diagramLayout" Target="../diagrams/layout11.xml"/><Relationship Id="rId4" Type="http://schemas.openxmlformats.org/officeDocument/2006/relationships/diagramQuickStyle" Target="../diagrams/quickStyle10.xml"/><Relationship Id="rId9"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2.gif"/><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46.png"/><Relationship Id="rId4" Type="http://schemas.openxmlformats.org/officeDocument/2006/relationships/diagramLayout" Target="../diagrams/layout12.xml"/><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CBB46-2D93-42FC-8525-24BC9F313902}"/>
              </a:ext>
            </a:extLst>
          </p:cNvPr>
          <p:cNvSpPr>
            <a:spLocks noGrp="1"/>
          </p:cNvSpPr>
          <p:nvPr>
            <p:ph type="ctrTitle"/>
          </p:nvPr>
        </p:nvSpPr>
        <p:spPr>
          <a:xfrm>
            <a:off x="241299" y="4556027"/>
            <a:ext cx="5795170" cy="430887"/>
          </a:xfrm>
        </p:spPr>
        <p:txBody>
          <a:bodyPr/>
          <a:lstStyle/>
          <a:p>
            <a:r>
              <a:rPr lang="en-GB" dirty="0"/>
              <a:t>AIB and EECS </a:t>
            </a:r>
            <a:r>
              <a:rPr lang="en-GB" sz="1400" dirty="0"/>
              <a:t>(European Energy Certificate System)</a:t>
            </a:r>
            <a:endParaRPr lang="en-GB" dirty="0"/>
          </a:p>
        </p:txBody>
      </p:sp>
      <p:sp>
        <p:nvSpPr>
          <p:cNvPr id="3" name="Ondertitel 2">
            <a:extLst>
              <a:ext uri="{FF2B5EF4-FFF2-40B4-BE49-F238E27FC236}">
                <a16:creationId xmlns:a16="http://schemas.microsoft.com/office/drawing/2014/main" id="{13DA0DDF-40F0-4C24-B9A3-5C89555E7D4D}"/>
              </a:ext>
            </a:extLst>
          </p:cNvPr>
          <p:cNvSpPr>
            <a:spLocks noGrp="1"/>
          </p:cNvSpPr>
          <p:nvPr>
            <p:ph type="subTitle" idx="1"/>
          </p:nvPr>
        </p:nvSpPr>
        <p:spPr/>
        <p:txBody>
          <a:bodyPr/>
          <a:lstStyle/>
          <a:p>
            <a:r>
              <a:rPr lang="en-GB" dirty="0"/>
              <a:t>17/6/2022</a:t>
            </a:r>
          </a:p>
        </p:txBody>
      </p:sp>
      <p:sp>
        <p:nvSpPr>
          <p:cNvPr id="4" name="Tijdelijke aanduiding voor tekst 3">
            <a:extLst>
              <a:ext uri="{FF2B5EF4-FFF2-40B4-BE49-F238E27FC236}">
                <a16:creationId xmlns:a16="http://schemas.microsoft.com/office/drawing/2014/main" id="{6EDEA7E0-A2B6-4773-85F6-3AAACFE0DA7C}"/>
              </a:ext>
            </a:extLst>
          </p:cNvPr>
          <p:cNvSpPr>
            <a:spLocks noGrp="1"/>
          </p:cNvSpPr>
          <p:nvPr>
            <p:ph type="body" sz="quarter" idx="10"/>
          </p:nvPr>
        </p:nvSpPr>
        <p:spPr/>
        <p:txBody>
          <a:bodyPr/>
          <a:lstStyle/>
          <a:p>
            <a:r>
              <a:rPr lang="en-GB" dirty="0"/>
              <a:t>Katrien Verwimp</a:t>
            </a:r>
          </a:p>
        </p:txBody>
      </p:sp>
      <p:sp>
        <p:nvSpPr>
          <p:cNvPr id="5" name="Tijdelijke aanduiding voor tekst 4">
            <a:extLst>
              <a:ext uri="{FF2B5EF4-FFF2-40B4-BE49-F238E27FC236}">
                <a16:creationId xmlns:a16="http://schemas.microsoft.com/office/drawing/2014/main" id="{40F6B0E2-9F5C-48EB-8BAE-98DAF6E09BFC}"/>
              </a:ext>
            </a:extLst>
          </p:cNvPr>
          <p:cNvSpPr>
            <a:spLocks noGrp="1"/>
          </p:cNvSpPr>
          <p:nvPr>
            <p:ph type="body" sz="quarter" idx="11"/>
          </p:nvPr>
        </p:nvSpPr>
        <p:spPr/>
        <p:txBody>
          <a:bodyPr/>
          <a:lstStyle/>
          <a:p>
            <a:r>
              <a:rPr lang="en-GB" dirty="0"/>
              <a:t>Coordinator Sector Integration – Energy Certificates</a:t>
            </a:r>
          </a:p>
        </p:txBody>
      </p:sp>
      <p:sp>
        <p:nvSpPr>
          <p:cNvPr id="6" name="Tijdelijke aanduiding voor tekst 5">
            <a:extLst>
              <a:ext uri="{FF2B5EF4-FFF2-40B4-BE49-F238E27FC236}">
                <a16:creationId xmlns:a16="http://schemas.microsoft.com/office/drawing/2014/main" id="{FE089B7A-499C-4270-9EB3-4138008058F8}"/>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16468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6E3EF-8540-4AF6-849B-6BFEE63A1F80}"/>
              </a:ext>
            </a:extLst>
          </p:cNvPr>
          <p:cNvSpPr>
            <a:spLocks noGrp="1"/>
          </p:cNvSpPr>
          <p:nvPr>
            <p:ph type="title"/>
          </p:nvPr>
        </p:nvSpPr>
        <p:spPr/>
        <p:txBody>
          <a:bodyPr/>
          <a:lstStyle/>
          <a:p>
            <a:r>
              <a:rPr lang="en-GB" dirty="0"/>
              <a:t>Framework for cross border harmonisation of guarantees of origin</a:t>
            </a:r>
          </a:p>
        </p:txBody>
      </p:sp>
      <p:sp>
        <p:nvSpPr>
          <p:cNvPr id="3" name="Tijdelijke aanduiding voor inhoud 2">
            <a:extLst>
              <a:ext uri="{FF2B5EF4-FFF2-40B4-BE49-F238E27FC236}">
                <a16:creationId xmlns:a16="http://schemas.microsoft.com/office/drawing/2014/main" id="{572CB26A-594F-411A-BFC2-5C56FAE8EA4B}"/>
              </a:ext>
            </a:extLst>
          </p:cNvPr>
          <p:cNvSpPr>
            <a:spLocks noGrp="1"/>
          </p:cNvSpPr>
          <p:nvPr>
            <p:ph idx="1"/>
          </p:nvPr>
        </p:nvSpPr>
        <p:spPr/>
        <p:txBody>
          <a:bodyPr/>
          <a:lstStyle/>
          <a:p>
            <a:endParaRPr lang="en-GB"/>
          </a:p>
        </p:txBody>
      </p:sp>
      <p:sp>
        <p:nvSpPr>
          <p:cNvPr id="4" name="Tijdelijke aanduiding voor dianummer 3">
            <a:extLst>
              <a:ext uri="{FF2B5EF4-FFF2-40B4-BE49-F238E27FC236}">
                <a16:creationId xmlns:a16="http://schemas.microsoft.com/office/drawing/2014/main" id="{BF310644-908E-4173-B680-833DA19B9268}"/>
              </a:ext>
            </a:extLst>
          </p:cNvPr>
          <p:cNvSpPr>
            <a:spLocks noGrp="1"/>
          </p:cNvSpPr>
          <p:nvPr>
            <p:ph type="sldNum" sz="quarter" idx="12"/>
          </p:nvPr>
        </p:nvSpPr>
        <p:spPr/>
        <p:txBody>
          <a:bodyPr/>
          <a:lstStyle/>
          <a:p>
            <a:fld id="{DE046850-611D-4397-BCE0-259A90CE4858}" type="slidenum">
              <a:rPr lang="en-GB" smtClean="0"/>
              <a:pPr/>
              <a:t>10</a:t>
            </a:fld>
            <a:endParaRPr lang="en-GB"/>
          </a:p>
        </p:txBody>
      </p:sp>
      <p:sp>
        <p:nvSpPr>
          <p:cNvPr id="5" name="Tijdelijke aanduiding voor inhoud 4">
            <a:extLst>
              <a:ext uri="{FF2B5EF4-FFF2-40B4-BE49-F238E27FC236}">
                <a16:creationId xmlns:a16="http://schemas.microsoft.com/office/drawing/2014/main" id="{9EE3F7CD-A5F9-45F3-AB39-23ADAA1AF419}"/>
              </a:ext>
            </a:extLst>
          </p:cNvPr>
          <p:cNvSpPr>
            <a:spLocks noGrp="1"/>
          </p:cNvSpPr>
          <p:nvPr>
            <p:ph idx="13"/>
          </p:nvPr>
        </p:nvSpPr>
        <p:spPr/>
        <p:txBody>
          <a:bodyPr/>
          <a:lstStyle/>
          <a:p>
            <a:endParaRPr lang="en-GB"/>
          </a:p>
        </p:txBody>
      </p:sp>
      <p:graphicFrame>
        <p:nvGraphicFramePr>
          <p:cNvPr id="9" name="Diagram 8">
            <a:extLst>
              <a:ext uri="{FF2B5EF4-FFF2-40B4-BE49-F238E27FC236}">
                <a16:creationId xmlns:a16="http://schemas.microsoft.com/office/drawing/2014/main" id="{325CE278-3BF7-482C-AF12-2B64996CEB1F}"/>
              </a:ext>
            </a:extLst>
          </p:cNvPr>
          <p:cNvGraphicFramePr/>
          <p:nvPr/>
        </p:nvGraphicFramePr>
        <p:xfrm>
          <a:off x="1763877" y="1191525"/>
          <a:ext cx="28083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C90E4B99-3D97-488C-94A0-9361EAD6E6F4}"/>
              </a:ext>
            </a:extLst>
          </p:cNvPr>
          <p:cNvGraphicFramePr/>
          <p:nvPr/>
        </p:nvGraphicFramePr>
        <p:xfrm>
          <a:off x="4092810" y="1342406"/>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kstvak 10">
            <a:extLst>
              <a:ext uri="{FF2B5EF4-FFF2-40B4-BE49-F238E27FC236}">
                <a16:creationId xmlns:a16="http://schemas.microsoft.com/office/drawing/2014/main" id="{F6E0C56E-C9A5-4BEA-A521-6CDC0E10F927}"/>
              </a:ext>
            </a:extLst>
          </p:cNvPr>
          <p:cNvSpPr txBox="1"/>
          <p:nvPr/>
        </p:nvSpPr>
        <p:spPr>
          <a:xfrm>
            <a:off x="6752945" y="3718670"/>
            <a:ext cx="1152128" cy="400110"/>
          </a:xfrm>
          <a:prstGeom prst="rect">
            <a:avLst/>
          </a:prstGeom>
          <a:noFill/>
        </p:spPr>
        <p:txBody>
          <a:bodyPr wrap="squar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2000" b="0" i="0" u="none" strike="noStrike" kern="1200" cap="none" spc="0" normalizeH="0" baseline="0" noProof="0" dirty="0">
                <a:ln>
                  <a:noFill/>
                </a:ln>
                <a:solidFill>
                  <a:srgbClr val="6F7073"/>
                </a:solidFill>
                <a:effectLst/>
                <a:uLnTx/>
                <a:uFillTx/>
                <a:latin typeface="Calibri" pitchFamily="34" charset="0"/>
                <a:ea typeface="ヒラギノ角ゴ Pro W3" pitchFamily="125" charset="-128"/>
                <a:cs typeface="+mn-cs"/>
              </a:rPr>
              <a:t>EN 16325</a:t>
            </a:r>
            <a:endParaRPr kumimoji="0" lang="en-GB" sz="2200" b="1" i="0" u="none" strike="noStrike" kern="1200" cap="none" spc="0" normalizeH="0" baseline="0" noProof="0" dirty="0">
              <a:ln>
                <a:noFill/>
              </a:ln>
              <a:solidFill>
                <a:srgbClr val="8DC63F"/>
              </a:solidFill>
              <a:effectLst/>
              <a:uLnTx/>
              <a:uFillTx/>
              <a:latin typeface="Calibri" charset="0"/>
              <a:ea typeface="ヒラギノ角ゴ Pro W3" charset="0"/>
              <a:cs typeface="ヒラギノ角ゴ Pro W3" charset="0"/>
            </a:endParaRPr>
          </a:p>
        </p:txBody>
      </p:sp>
      <p:sp>
        <p:nvSpPr>
          <p:cNvPr id="12" name="Tekstvak 11">
            <a:extLst>
              <a:ext uri="{FF2B5EF4-FFF2-40B4-BE49-F238E27FC236}">
                <a16:creationId xmlns:a16="http://schemas.microsoft.com/office/drawing/2014/main" id="{FC3D88DB-8326-4CC5-9752-8E665FF2E901}"/>
              </a:ext>
            </a:extLst>
          </p:cNvPr>
          <p:cNvSpPr txBox="1"/>
          <p:nvPr/>
        </p:nvSpPr>
        <p:spPr>
          <a:xfrm>
            <a:off x="7001834" y="4726782"/>
            <a:ext cx="757331" cy="400110"/>
          </a:xfrm>
          <a:prstGeom prst="rect">
            <a:avLst/>
          </a:prstGeom>
          <a:noFill/>
        </p:spPr>
        <p:txBody>
          <a:bodyPr wrap="squar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2000" b="0" i="0" u="none" strike="noStrike" kern="1200" cap="none" spc="0" normalizeH="0" baseline="0" noProof="0" dirty="0">
                <a:ln>
                  <a:noFill/>
                </a:ln>
                <a:solidFill>
                  <a:schemeClr val="bg1"/>
                </a:solidFill>
                <a:effectLst/>
                <a:uLnTx/>
                <a:uFillTx/>
                <a:latin typeface="Calibri" pitchFamily="34" charset="0"/>
                <a:ea typeface="ヒラギノ角ゴ Pro W3" pitchFamily="125" charset="-128"/>
                <a:cs typeface="+mn-cs"/>
              </a:rPr>
              <a:t>EECS</a:t>
            </a:r>
            <a:endParaRPr kumimoji="0" lang="en-GB" sz="2200" b="1" i="0" u="none" strike="noStrike" kern="1200" cap="none" spc="0" normalizeH="0" baseline="0" noProof="0" dirty="0">
              <a:ln>
                <a:noFill/>
              </a:ln>
              <a:solidFill>
                <a:schemeClr val="bg1"/>
              </a:solidFill>
              <a:effectLst/>
              <a:uLnTx/>
              <a:uFillTx/>
              <a:latin typeface="Calibri" charset="0"/>
              <a:ea typeface="ヒラギノ角ゴ Pro W3" charset="0"/>
              <a:cs typeface="ヒラギノ角ゴ Pro W3" charset="0"/>
            </a:endParaRPr>
          </a:p>
        </p:txBody>
      </p:sp>
      <p:sp>
        <p:nvSpPr>
          <p:cNvPr id="13" name="Tekstvak 12">
            <a:extLst>
              <a:ext uri="{FF2B5EF4-FFF2-40B4-BE49-F238E27FC236}">
                <a16:creationId xmlns:a16="http://schemas.microsoft.com/office/drawing/2014/main" id="{2BFE8A66-D4DE-4B90-B316-47207B81C006}"/>
              </a:ext>
            </a:extLst>
          </p:cNvPr>
          <p:cNvSpPr txBox="1"/>
          <p:nvPr/>
        </p:nvSpPr>
        <p:spPr>
          <a:xfrm>
            <a:off x="5552890" y="5869301"/>
            <a:ext cx="6066533" cy="369332"/>
          </a:xfrm>
          <a:prstGeom prst="rect">
            <a:avLst/>
          </a:prstGeom>
          <a:noFill/>
        </p:spPr>
        <p:txBody>
          <a:bodyPr wrap="none" lIns="0" rtlCol="0">
            <a:spAutoFit/>
          </a:bodyPr>
          <a:lstStyle/>
          <a:p>
            <a:r>
              <a:rPr lang="en-GB" sz="1800" kern="1200" dirty="0">
                <a:solidFill>
                  <a:srgbClr val="8DC63F"/>
                </a:solidFill>
                <a:latin typeface="Calibri" charset="0"/>
                <a:ea typeface="ヒラギノ角ゴ Pro W3" charset="0"/>
                <a:cs typeface="ヒラギノ角ゴ Pro W3" charset="0"/>
              </a:rPr>
              <a:t>Note: EECS covers also other products than guarantees of origin</a:t>
            </a:r>
          </a:p>
        </p:txBody>
      </p:sp>
    </p:spTree>
    <p:extLst>
      <p:ext uri="{BB962C8B-B14F-4D97-AF65-F5344CB8AC3E}">
        <p14:creationId xmlns:p14="http://schemas.microsoft.com/office/powerpoint/2010/main" val="947645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A2C2E-450D-499B-A7F8-12C4D5040457}"/>
              </a:ext>
            </a:extLst>
          </p:cNvPr>
          <p:cNvSpPr>
            <a:spLocks noGrp="1"/>
          </p:cNvSpPr>
          <p:nvPr>
            <p:ph type="title"/>
          </p:nvPr>
        </p:nvSpPr>
        <p:spPr/>
        <p:txBody>
          <a:bodyPr/>
          <a:lstStyle/>
          <a:p>
            <a:r>
              <a:rPr lang="nl-BE" dirty="0"/>
              <a:t>The European Energy </a:t>
            </a:r>
            <a:r>
              <a:rPr lang="nl-BE" dirty="0" err="1"/>
              <a:t>Certificate</a:t>
            </a:r>
            <a:r>
              <a:rPr lang="nl-BE" dirty="0"/>
              <a:t> System (EECS)</a:t>
            </a:r>
          </a:p>
        </p:txBody>
      </p:sp>
      <p:sp>
        <p:nvSpPr>
          <p:cNvPr id="4" name="Tijdelijke aanduiding voor dianummer 3">
            <a:extLst>
              <a:ext uri="{FF2B5EF4-FFF2-40B4-BE49-F238E27FC236}">
                <a16:creationId xmlns:a16="http://schemas.microsoft.com/office/drawing/2014/main" id="{E037BE8E-E974-45E0-BCDE-42B855B65F99}"/>
              </a:ext>
            </a:extLst>
          </p:cNvPr>
          <p:cNvSpPr>
            <a:spLocks noGrp="1"/>
          </p:cNvSpPr>
          <p:nvPr>
            <p:ph type="sldNum" sz="quarter" idx="12"/>
          </p:nvPr>
        </p:nvSpPr>
        <p:spPr/>
        <p:txBody>
          <a:bodyPr/>
          <a:lstStyle/>
          <a:p>
            <a:fld id="{DE046850-611D-4397-BCE0-259A90CE4858}" type="slidenum">
              <a:rPr lang="en-GB" smtClean="0"/>
              <a:pPr/>
              <a:t>11</a:t>
            </a:fld>
            <a:endParaRPr lang="en-GB"/>
          </a:p>
        </p:txBody>
      </p:sp>
      <p:sp>
        <p:nvSpPr>
          <p:cNvPr id="5" name="Tijdelijke aanduiding voor inhoud 4">
            <a:extLst>
              <a:ext uri="{FF2B5EF4-FFF2-40B4-BE49-F238E27FC236}">
                <a16:creationId xmlns:a16="http://schemas.microsoft.com/office/drawing/2014/main" id="{B93DEDA5-C31B-4914-B291-04492B559C38}"/>
              </a:ext>
            </a:extLst>
          </p:cNvPr>
          <p:cNvSpPr>
            <a:spLocks noGrp="1"/>
          </p:cNvSpPr>
          <p:nvPr>
            <p:ph idx="13"/>
          </p:nvPr>
        </p:nvSpPr>
        <p:spPr/>
        <p:txBody>
          <a:bodyPr/>
          <a:lstStyle/>
          <a:p>
            <a:endParaRPr lang="nl-BE"/>
          </a:p>
        </p:txBody>
      </p:sp>
      <p:pic>
        <p:nvPicPr>
          <p:cNvPr id="7" name="Picture 3">
            <a:extLst>
              <a:ext uri="{FF2B5EF4-FFF2-40B4-BE49-F238E27FC236}">
                <a16:creationId xmlns:a16="http://schemas.microsoft.com/office/drawing/2014/main" id="{A00679C8-412E-4CB4-9052-631A82D6AC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6441" y="2772952"/>
            <a:ext cx="2198053" cy="1691947"/>
          </a:xfrm>
          <a:prstGeom prst="rect">
            <a:avLst/>
          </a:prstGeom>
        </p:spPr>
      </p:pic>
      <p:sp>
        <p:nvSpPr>
          <p:cNvPr id="10" name="Tijdelijke aanduiding voor inhoud 9">
            <a:extLst>
              <a:ext uri="{FF2B5EF4-FFF2-40B4-BE49-F238E27FC236}">
                <a16:creationId xmlns:a16="http://schemas.microsoft.com/office/drawing/2014/main" id="{E2B6FD12-BE4B-43B7-A136-D2A9CFEE7ADB}"/>
              </a:ext>
            </a:extLst>
          </p:cNvPr>
          <p:cNvSpPr>
            <a:spLocks noGrp="1"/>
          </p:cNvSpPr>
          <p:nvPr>
            <p:ph idx="1"/>
          </p:nvPr>
        </p:nvSpPr>
        <p:spPr/>
        <p:txBody>
          <a:bodyPr/>
          <a:lstStyle/>
          <a:p>
            <a:r>
              <a:rPr lang="nl-BE"/>
              <a:t>Framework</a:t>
            </a:r>
          </a:p>
        </p:txBody>
      </p:sp>
      <p:graphicFrame>
        <p:nvGraphicFramePr>
          <p:cNvPr id="11" name="Diagram 10">
            <a:extLst>
              <a:ext uri="{FF2B5EF4-FFF2-40B4-BE49-F238E27FC236}">
                <a16:creationId xmlns:a16="http://schemas.microsoft.com/office/drawing/2014/main" id="{9EE9A572-3FE5-4DA2-A3A6-C4CC9FEE8642}"/>
              </a:ext>
            </a:extLst>
          </p:cNvPr>
          <p:cNvGraphicFramePr/>
          <p:nvPr>
            <p:extLst>
              <p:ext uri="{D42A27DB-BD31-4B8C-83A1-F6EECF244321}">
                <p14:modId xmlns:p14="http://schemas.microsoft.com/office/powerpoint/2010/main" val="4019997120"/>
              </p:ext>
            </p:extLst>
          </p:nvPr>
        </p:nvGraphicFramePr>
        <p:xfrm>
          <a:off x="370719" y="1178401"/>
          <a:ext cx="7804472" cy="4860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vak 5">
            <a:extLst>
              <a:ext uri="{FF2B5EF4-FFF2-40B4-BE49-F238E27FC236}">
                <a16:creationId xmlns:a16="http://schemas.microsoft.com/office/drawing/2014/main" id="{49479B35-7084-4082-871F-F636BECA4F28}"/>
              </a:ext>
            </a:extLst>
          </p:cNvPr>
          <p:cNvSpPr txBox="1"/>
          <p:nvPr/>
        </p:nvSpPr>
        <p:spPr>
          <a:xfrm>
            <a:off x="9611164" y="1050253"/>
            <a:ext cx="1864242" cy="923330"/>
          </a:xfrm>
          <a:prstGeom prst="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BE" err="1">
                <a:solidFill>
                  <a:schemeClr val="accent4"/>
                </a:solidFill>
              </a:rPr>
              <a:t>Mirrored</a:t>
            </a:r>
            <a:r>
              <a:rPr lang="nl-BE">
                <a:solidFill>
                  <a:schemeClr val="accent4"/>
                </a:solidFill>
              </a:rPr>
              <a:t> in EN16325, </a:t>
            </a:r>
            <a:r>
              <a:rPr lang="nl-BE" err="1">
                <a:solidFill>
                  <a:schemeClr val="accent4"/>
                </a:solidFill>
              </a:rPr>
              <a:t>based</a:t>
            </a:r>
            <a:r>
              <a:rPr lang="nl-BE">
                <a:solidFill>
                  <a:schemeClr val="accent4"/>
                </a:solidFill>
              </a:rPr>
              <a:t> on EECS</a:t>
            </a:r>
            <a:endParaRPr lang="en-GB">
              <a:solidFill>
                <a:schemeClr val="accent4"/>
              </a:solidFill>
            </a:endParaRPr>
          </a:p>
        </p:txBody>
      </p:sp>
      <p:cxnSp>
        <p:nvCxnSpPr>
          <p:cNvPr id="12" name="Rechte verbindingslijn met pijl 11">
            <a:extLst>
              <a:ext uri="{FF2B5EF4-FFF2-40B4-BE49-F238E27FC236}">
                <a16:creationId xmlns:a16="http://schemas.microsoft.com/office/drawing/2014/main" id="{3B597012-EBE0-40B0-9FA4-D5C8AE235962}"/>
              </a:ext>
            </a:extLst>
          </p:cNvPr>
          <p:cNvCxnSpPr>
            <a:cxnSpLocks/>
            <a:stCxn id="6" idx="1"/>
          </p:cNvCxnSpPr>
          <p:nvPr/>
        </p:nvCxnSpPr>
        <p:spPr>
          <a:xfrm flipH="1" flipV="1">
            <a:off x="5670698" y="1428467"/>
            <a:ext cx="3940466" cy="8345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89A7B36A-5754-48D7-A8BF-2E78848BA6B3}"/>
              </a:ext>
            </a:extLst>
          </p:cNvPr>
          <p:cNvCxnSpPr>
            <a:cxnSpLocks/>
            <a:stCxn id="6" idx="1"/>
          </p:cNvCxnSpPr>
          <p:nvPr/>
        </p:nvCxnSpPr>
        <p:spPr>
          <a:xfrm flipH="1">
            <a:off x="5217042" y="1511918"/>
            <a:ext cx="4394122" cy="112495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2024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078FF04-4D4F-E04C-9E17-6DA8F6AB534A}"/>
              </a:ext>
            </a:extLst>
          </p:cNvPr>
          <p:cNvSpPr>
            <a:spLocks noGrp="1"/>
          </p:cNvSpPr>
          <p:nvPr>
            <p:ph type="body" sz="quarter" idx="13"/>
          </p:nvPr>
        </p:nvSpPr>
        <p:spPr/>
        <p:txBody>
          <a:bodyPr/>
          <a:lstStyle/>
          <a:p>
            <a:r>
              <a:rPr lang="nl-NL" dirty="0" err="1"/>
              <a:t>Why</a:t>
            </a:r>
            <a:r>
              <a:rPr lang="nl-NL" dirty="0"/>
              <a:t> a </a:t>
            </a:r>
            <a:r>
              <a:rPr lang="nl-NL" dirty="0" err="1"/>
              <a:t>generic</a:t>
            </a:r>
            <a:r>
              <a:rPr lang="nl-NL" dirty="0"/>
              <a:t> GO system </a:t>
            </a:r>
            <a:r>
              <a:rPr lang="nl-NL" dirty="0" err="1"/>
              <a:t>for</a:t>
            </a:r>
            <a:r>
              <a:rPr lang="nl-NL" dirty="0"/>
              <a:t> </a:t>
            </a:r>
            <a:r>
              <a:rPr lang="nl-NL" dirty="0" err="1"/>
              <a:t>all</a:t>
            </a:r>
            <a:r>
              <a:rPr lang="nl-NL" dirty="0"/>
              <a:t> energy carriers?</a:t>
            </a:r>
          </a:p>
        </p:txBody>
      </p:sp>
      <p:cxnSp>
        <p:nvCxnSpPr>
          <p:cNvPr id="97" name="Gebogen verbindingslijn 5">
            <a:extLst>
              <a:ext uri="{FF2B5EF4-FFF2-40B4-BE49-F238E27FC236}">
                <a16:creationId xmlns:a16="http://schemas.microsoft.com/office/drawing/2014/main" id="{41D44867-76FB-4744-B096-EA50F3B21687}"/>
              </a:ext>
            </a:extLst>
          </p:cNvPr>
          <p:cNvCxnSpPr/>
          <p:nvPr/>
        </p:nvCxnSpPr>
        <p:spPr>
          <a:xfrm flipV="1">
            <a:off x="2495600" y="2600076"/>
            <a:ext cx="1564481" cy="476250"/>
          </a:xfrm>
          <a:prstGeom prst="bent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8" name="Gebogen verbindingslijn 13">
            <a:extLst>
              <a:ext uri="{FF2B5EF4-FFF2-40B4-BE49-F238E27FC236}">
                <a16:creationId xmlns:a16="http://schemas.microsoft.com/office/drawing/2014/main" id="{16A154B5-D747-48C6-A6B1-0CAF0897025E}"/>
              </a:ext>
            </a:extLst>
          </p:cNvPr>
          <p:cNvCxnSpPr/>
          <p:nvPr/>
        </p:nvCxnSpPr>
        <p:spPr>
          <a:xfrm>
            <a:off x="2495600" y="2234554"/>
            <a:ext cx="1564481" cy="365522"/>
          </a:xfrm>
          <a:prstGeom prst="bent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9" name="Gebogen verbindingslijn 27">
            <a:extLst>
              <a:ext uri="{FF2B5EF4-FFF2-40B4-BE49-F238E27FC236}">
                <a16:creationId xmlns:a16="http://schemas.microsoft.com/office/drawing/2014/main" id="{F6EDBEFC-D49B-40DA-AA32-6FE4E40C38C2}"/>
              </a:ext>
            </a:extLst>
          </p:cNvPr>
          <p:cNvCxnSpPr/>
          <p:nvPr/>
        </p:nvCxnSpPr>
        <p:spPr>
          <a:xfrm>
            <a:off x="4900660" y="2639368"/>
            <a:ext cx="1271588" cy="750094"/>
          </a:xfrm>
          <a:prstGeom prst="bent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grpSp>
        <p:nvGrpSpPr>
          <p:cNvPr id="100" name="Groep 99">
            <a:extLst>
              <a:ext uri="{FF2B5EF4-FFF2-40B4-BE49-F238E27FC236}">
                <a16:creationId xmlns:a16="http://schemas.microsoft.com/office/drawing/2014/main" id="{64C58834-6F6F-4192-B18E-1AE6CCAE4C90}"/>
              </a:ext>
            </a:extLst>
          </p:cNvPr>
          <p:cNvGrpSpPr>
            <a:grpSpLocks/>
          </p:cNvGrpSpPr>
          <p:nvPr/>
        </p:nvGrpSpPr>
        <p:grpSpPr bwMode="auto">
          <a:xfrm>
            <a:off x="2228199" y="3807779"/>
            <a:ext cx="4641123" cy="1003288"/>
            <a:chOff x="1566682" y="3370599"/>
            <a:chExt cx="5059871" cy="2428264"/>
          </a:xfrm>
        </p:grpSpPr>
        <p:grpSp>
          <p:nvGrpSpPr>
            <p:cNvPr id="101" name="Groep 25">
              <a:extLst>
                <a:ext uri="{FF2B5EF4-FFF2-40B4-BE49-F238E27FC236}">
                  <a16:creationId xmlns:a16="http://schemas.microsoft.com/office/drawing/2014/main" id="{6E56DC35-DF73-459E-8751-6E3D4AA78D00}"/>
                </a:ext>
              </a:extLst>
            </p:cNvPr>
            <p:cNvGrpSpPr>
              <a:grpSpLocks/>
            </p:cNvGrpSpPr>
            <p:nvPr/>
          </p:nvGrpSpPr>
          <p:grpSpPr bwMode="auto">
            <a:xfrm>
              <a:off x="2727633" y="3790282"/>
              <a:ext cx="2877353" cy="2008581"/>
              <a:chOff x="3837309" y="3060702"/>
              <a:chExt cx="2877353" cy="2008581"/>
            </a:xfrm>
          </p:grpSpPr>
          <p:sp>
            <p:nvSpPr>
              <p:cNvPr id="105" name="Rectangle 7">
                <a:extLst>
                  <a:ext uri="{FF2B5EF4-FFF2-40B4-BE49-F238E27FC236}">
                    <a16:creationId xmlns:a16="http://schemas.microsoft.com/office/drawing/2014/main" id="{00F65ACE-8C87-4456-93B3-678BC192F497}"/>
                  </a:ext>
                </a:extLst>
              </p:cNvPr>
              <p:cNvSpPr>
                <a:spLocks noChangeArrowheads="1"/>
              </p:cNvSpPr>
              <p:nvPr/>
            </p:nvSpPr>
            <p:spPr bwMode="auto">
              <a:xfrm>
                <a:off x="4506913" y="3060702"/>
                <a:ext cx="106604" cy="131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386" tIns="24193" rIns="48386" bIns="24193">
                <a:spAutoFit/>
              </a:bodyPr>
              <a:lstStyle>
                <a:lvl1pPr defTabSz="642938" eaLnBrk="0" hangingPunct="0">
                  <a:defRPr>
                    <a:solidFill>
                      <a:schemeClr val="tx1"/>
                    </a:solidFill>
                    <a:latin typeface="Calibri" panose="020F0502020204030204" pitchFamily="34" charset="0"/>
                    <a:cs typeface="Arial" panose="020B0604020202020204" pitchFamily="34" charset="0"/>
                  </a:defRPr>
                </a:lvl1pPr>
                <a:lvl2pPr marL="742950" indent="-285750" defTabSz="642938" eaLnBrk="0" hangingPunct="0">
                  <a:defRPr>
                    <a:solidFill>
                      <a:schemeClr val="tx1"/>
                    </a:solidFill>
                    <a:latin typeface="Calibri" panose="020F0502020204030204" pitchFamily="34" charset="0"/>
                    <a:cs typeface="Arial" panose="020B0604020202020204" pitchFamily="34" charset="0"/>
                  </a:defRPr>
                </a:lvl2pPr>
                <a:lvl3pPr marL="1143000" indent="-228600" defTabSz="642938" eaLnBrk="0" hangingPunct="0">
                  <a:defRPr>
                    <a:solidFill>
                      <a:schemeClr val="tx1"/>
                    </a:solidFill>
                    <a:latin typeface="Calibri" panose="020F0502020204030204" pitchFamily="34" charset="0"/>
                    <a:cs typeface="Arial" panose="020B0604020202020204" pitchFamily="34" charset="0"/>
                  </a:defRPr>
                </a:lvl3pPr>
                <a:lvl4pPr marL="1600200" indent="-228600" defTabSz="642938" eaLnBrk="0" hangingPunct="0">
                  <a:defRPr>
                    <a:solidFill>
                      <a:schemeClr val="tx1"/>
                    </a:solidFill>
                    <a:latin typeface="Calibri" panose="020F0502020204030204" pitchFamily="34" charset="0"/>
                    <a:cs typeface="Arial" panose="020B0604020202020204" pitchFamily="34" charset="0"/>
                  </a:defRPr>
                </a:lvl4pPr>
                <a:lvl5pPr marL="2057400" indent="-228600" defTabSz="642938" eaLnBrk="0" hangingPunct="0">
                  <a:defRPr>
                    <a:solidFill>
                      <a:schemeClr val="tx1"/>
                    </a:solidFill>
                    <a:latin typeface="Calibri" panose="020F0502020204030204" pitchFamily="34" charset="0"/>
                    <a:cs typeface="Arial" panose="020B0604020202020204" pitchFamily="34" charset="0"/>
                  </a:defRPr>
                </a:lvl5pPr>
                <a:lvl6pPr marL="25146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82204" eaLnBrk="1" fontAlgn="auto" hangingPunct="1">
                  <a:lnSpc>
                    <a:spcPts val="3966"/>
                  </a:lnSpc>
                  <a:spcBef>
                    <a:spcPts val="0"/>
                  </a:spcBef>
                  <a:spcAft>
                    <a:spcPts val="0"/>
                  </a:spcAft>
                </a:pPr>
                <a:endParaRPr lang="nl-NL" altLang="en-US" sz="3300">
                  <a:solidFill>
                    <a:srgbClr val="44546A"/>
                  </a:solidFill>
                  <a:ea typeface="+mn-ea"/>
                </a:endParaRPr>
              </a:p>
            </p:txBody>
          </p:sp>
          <p:sp>
            <p:nvSpPr>
              <p:cNvPr id="106" name="Rectangle 26">
                <a:extLst>
                  <a:ext uri="{FF2B5EF4-FFF2-40B4-BE49-F238E27FC236}">
                    <a16:creationId xmlns:a16="http://schemas.microsoft.com/office/drawing/2014/main" id="{C54C02E4-B520-4046-847B-43B984E81604}"/>
                  </a:ext>
                </a:extLst>
              </p:cNvPr>
              <p:cNvSpPr>
                <a:spLocks noChangeArrowheads="1"/>
              </p:cNvSpPr>
              <p:nvPr/>
            </p:nvSpPr>
            <p:spPr bwMode="auto">
              <a:xfrm>
                <a:off x="3837309" y="3253828"/>
                <a:ext cx="2877353" cy="1815455"/>
              </a:xfrm>
              <a:prstGeom prst="rect">
                <a:avLst/>
              </a:prstGeom>
              <a:solidFill>
                <a:schemeClr val="accent2">
                  <a:lumMod val="20000"/>
                  <a:lumOff val="80000"/>
                </a:schemeClr>
              </a:solidFill>
              <a:ln w="19050">
                <a:solidFill>
                  <a:schemeClr val="accent2"/>
                </a:solidFill>
                <a:miter lim="800000"/>
                <a:headEnd/>
                <a:tailEnd/>
              </a:ln>
            </p:spPr>
            <p:txBody>
              <a:bodyPr wrap="none" lIns="0" tIns="0" rIns="0" bIns="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685800" eaLnBrk="1" fontAlgn="auto" hangingPunct="1">
                  <a:spcBef>
                    <a:spcPts val="0"/>
                  </a:spcBef>
                  <a:spcAft>
                    <a:spcPts val="0"/>
                  </a:spcAft>
                </a:pPr>
                <a:endParaRPr lang="nl-NL" altLang="en-US" sz="1350">
                  <a:solidFill>
                    <a:prstClr val="black"/>
                  </a:solidFill>
                  <a:ea typeface="+mn-ea"/>
                </a:endParaRPr>
              </a:p>
            </p:txBody>
          </p:sp>
        </p:grpSp>
        <p:cxnSp>
          <p:nvCxnSpPr>
            <p:cNvPr id="102" name="Gebogen verbindingslijn 18">
              <a:extLst>
                <a:ext uri="{FF2B5EF4-FFF2-40B4-BE49-F238E27FC236}">
                  <a16:creationId xmlns:a16="http://schemas.microsoft.com/office/drawing/2014/main" id="{AAB0F60E-B2FD-48A3-9190-8C7E74627093}"/>
                </a:ext>
              </a:extLst>
            </p:cNvPr>
            <p:cNvCxnSpPr>
              <a:cxnSpLocks/>
            </p:cNvCxnSpPr>
            <p:nvPr/>
          </p:nvCxnSpPr>
          <p:spPr>
            <a:xfrm>
              <a:off x="1566682" y="3370599"/>
              <a:ext cx="1138121" cy="1815459"/>
            </a:xfrm>
            <a:prstGeom prst="bentConnector3">
              <a:avLst>
                <a:gd name="adj1" fmla="val -1673"/>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Gebogen verbindingslijn 19">
              <a:extLst>
                <a:ext uri="{FF2B5EF4-FFF2-40B4-BE49-F238E27FC236}">
                  <a16:creationId xmlns:a16="http://schemas.microsoft.com/office/drawing/2014/main" id="{197E44D9-B2F6-4544-AA1A-A0B29A21924F}"/>
                </a:ext>
              </a:extLst>
            </p:cNvPr>
            <p:cNvCxnSpPr>
              <a:cxnSpLocks/>
            </p:cNvCxnSpPr>
            <p:nvPr/>
          </p:nvCxnSpPr>
          <p:spPr>
            <a:xfrm flipV="1">
              <a:off x="5604987" y="3406669"/>
              <a:ext cx="1021566" cy="1440837"/>
            </a:xfrm>
            <a:prstGeom prst="bentConnector2">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4" name="Tekstvak 50178">
              <a:extLst>
                <a:ext uri="{FF2B5EF4-FFF2-40B4-BE49-F238E27FC236}">
                  <a16:creationId xmlns:a16="http://schemas.microsoft.com/office/drawing/2014/main" id="{211F6975-975D-4D6F-A18C-D843ADC700F4}"/>
                </a:ext>
              </a:extLst>
            </p:cNvPr>
            <p:cNvSpPr txBox="1">
              <a:spLocks noChangeArrowheads="1"/>
            </p:cNvSpPr>
            <p:nvPr/>
          </p:nvSpPr>
          <p:spPr bwMode="auto">
            <a:xfrm>
              <a:off x="2773294" y="4232487"/>
              <a:ext cx="2812388" cy="1340845"/>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685800" eaLnBrk="1" fontAlgn="auto" hangingPunct="1">
                <a:spcBef>
                  <a:spcPts val="0"/>
                </a:spcBef>
                <a:spcAft>
                  <a:spcPts val="0"/>
                </a:spcAft>
                <a:defRPr/>
              </a:pPr>
              <a:r>
                <a:rPr lang="nl-NL" sz="1800" b="1" i="1" dirty="0">
                  <a:ln w="12700">
                    <a:solidFill>
                      <a:srgbClr val="44546A">
                        <a:satMod val="155000"/>
                      </a:srgbClr>
                    </a:solidFill>
                    <a:prstDash val="solid"/>
                  </a:ln>
                  <a:solidFill>
                    <a:srgbClr val="00B050"/>
                  </a:solidFill>
                  <a:effectLst>
                    <a:outerShdw blurRad="41275" dist="20320" dir="1800000" algn="tl" rotWithShape="0">
                      <a:srgbClr val="000000">
                        <a:alpha val="40000"/>
                      </a:srgbClr>
                    </a:outerShdw>
                  </a:effectLst>
                  <a:ea typeface="+mn-ea"/>
                </a:rPr>
                <a:t>GO system</a:t>
              </a:r>
            </a:p>
            <a:p>
              <a:pPr algn="ctr" defTabSz="685800" eaLnBrk="1" fontAlgn="auto" hangingPunct="1">
                <a:spcBef>
                  <a:spcPts val="0"/>
                </a:spcBef>
                <a:spcAft>
                  <a:spcPts val="0"/>
                </a:spcAft>
                <a:defRPr/>
              </a:pPr>
              <a:r>
                <a:rPr lang="nl-NL" sz="1200" dirty="0"/>
                <a:t>Hydrocarbon </a:t>
              </a:r>
              <a:r>
                <a:rPr lang="nl-NL" sz="1200" dirty="0" err="1"/>
                <a:t>network</a:t>
              </a:r>
              <a:r>
                <a:rPr lang="nl-NL" sz="1200" dirty="0"/>
                <a:t>-compatible gas</a:t>
              </a:r>
            </a:p>
          </p:txBody>
        </p:sp>
      </p:grpSp>
      <p:pic>
        <p:nvPicPr>
          <p:cNvPr id="107" name="Afbeelding 56">
            <a:extLst>
              <a:ext uri="{FF2B5EF4-FFF2-40B4-BE49-F238E27FC236}">
                <a16:creationId xmlns:a16="http://schemas.microsoft.com/office/drawing/2014/main" id="{057C7450-9C85-47CB-B9E4-FD7F7922B2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9659" y="1179661"/>
            <a:ext cx="113704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8" name="Gebogen verbindingslijn 9">
            <a:extLst>
              <a:ext uri="{FF2B5EF4-FFF2-40B4-BE49-F238E27FC236}">
                <a16:creationId xmlns:a16="http://schemas.microsoft.com/office/drawing/2014/main" id="{B64D5D7A-1370-4D0A-9D28-FFFB461A92CB}"/>
              </a:ext>
            </a:extLst>
          </p:cNvPr>
          <p:cNvCxnSpPr>
            <a:cxnSpLocks/>
          </p:cNvCxnSpPr>
          <p:nvPr/>
        </p:nvCxnSpPr>
        <p:spPr>
          <a:xfrm flipV="1">
            <a:off x="5119364" y="2009528"/>
            <a:ext cx="1164803" cy="629841"/>
          </a:xfrm>
          <a:prstGeom prst="bentConnector3">
            <a:avLst>
              <a:gd name="adj1" fmla="val 36413"/>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109" name="Afbeelding 108">
            <a:extLst>
              <a:ext uri="{FF2B5EF4-FFF2-40B4-BE49-F238E27FC236}">
                <a16:creationId xmlns:a16="http://schemas.microsoft.com/office/drawing/2014/main" id="{1EA84CCE-B22A-4EA2-AD1E-F96548757777}"/>
              </a:ext>
            </a:extLst>
          </p:cNvPr>
          <p:cNvPicPr>
            <a:picLocks noChangeAspect="1"/>
          </p:cNvPicPr>
          <p:nvPr/>
        </p:nvPicPr>
        <p:blipFill>
          <a:blip r:embed="rId3"/>
          <a:stretch>
            <a:fillRect/>
          </a:stretch>
        </p:blipFill>
        <p:spPr>
          <a:xfrm>
            <a:off x="1601068" y="2814976"/>
            <a:ext cx="980795" cy="932783"/>
          </a:xfrm>
          <a:prstGeom prst="rect">
            <a:avLst/>
          </a:prstGeom>
        </p:spPr>
      </p:pic>
      <p:pic>
        <p:nvPicPr>
          <p:cNvPr id="110" name="Afbeelding 109">
            <a:extLst>
              <a:ext uri="{FF2B5EF4-FFF2-40B4-BE49-F238E27FC236}">
                <a16:creationId xmlns:a16="http://schemas.microsoft.com/office/drawing/2014/main" id="{A984C49E-D4A1-40A4-83B2-F0F085A9A066}"/>
              </a:ext>
            </a:extLst>
          </p:cNvPr>
          <p:cNvPicPr>
            <a:picLocks noChangeAspect="1"/>
          </p:cNvPicPr>
          <p:nvPr/>
        </p:nvPicPr>
        <p:blipFill>
          <a:blip r:embed="rId4"/>
          <a:stretch>
            <a:fillRect/>
          </a:stretch>
        </p:blipFill>
        <p:spPr>
          <a:xfrm>
            <a:off x="1635968" y="1304248"/>
            <a:ext cx="897731" cy="1075659"/>
          </a:xfrm>
          <a:prstGeom prst="rect">
            <a:avLst/>
          </a:prstGeom>
        </p:spPr>
      </p:pic>
      <p:pic>
        <p:nvPicPr>
          <p:cNvPr id="111" name="Afbeelding 110">
            <a:extLst>
              <a:ext uri="{FF2B5EF4-FFF2-40B4-BE49-F238E27FC236}">
                <a16:creationId xmlns:a16="http://schemas.microsoft.com/office/drawing/2014/main" id="{0519431A-F243-4F9A-9CDF-84D9E7F5BDA1}"/>
              </a:ext>
            </a:extLst>
          </p:cNvPr>
          <p:cNvPicPr>
            <a:picLocks noChangeAspect="1"/>
          </p:cNvPicPr>
          <p:nvPr/>
        </p:nvPicPr>
        <p:blipFill>
          <a:blip r:embed="rId5"/>
          <a:stretch>
            <a:fillRect/>
          </a:stretch>
        </p:blipFill>
        <p:spPr>
          <a:xfrm>
            <a:off x="4060079" y="2271473"/>
            <a:ext cx="1059284" cy="499854"/>
          </a:xfrm>
          <a:prstGeom prst="rect">
            <a:avLst/>
          </a:prstGeom>
        </p:spPr>
      </p:pic>
      <p:pic>
        <p:nvPicPr>
          <p:cNvPr id="112" name="Afbeelding 111">
            <a:extLst>
              <a:ext uri="{FF2B5EF4-FFF2-40B4-BE49-F238E27FC236}">
                <a16:creationId xmlns:a16="http://schemas.microsoft.com/office/drawing/2014/main" id="{E1A03212-CAD4-4732-B97F-61944899BA33}"/>
              </a:ext>
            </a:extLst>
          </p:cNvPr>
          <p:cNvPicPr>
            <a:picLocks noChangeAspect="1"/>
          </p:cNvPicPr>
          <p:nvPr/>
        </p:nvPicPr>
        <p:blipFill>
          <a:blip r:embed="rId6"/>
          <a:stretch>
            <a:fillRect/>
          </a:stretch>
        </p:blipFill>
        <p:spPr>
          <a:xfrm>
            <a:off x="6329514" y="2609520"/>
            <a:ext cx="1098668" cy="1138239"/>
          </a:xfrm>
          <a:prstGeom prst="rect">
            <a:avLst/>
          </a:prstGeom>
        </p:spPr>
      </p:pic>
      <p:pic>
        <p:nvPicPr>
          <p:cNvPr id="113" name="Afbeelding 112">
            <a:extLst>
              <a:ext uri="{FF2B5EF4-FFF2-40B4-BE49-F238E27FC236}">
                <a16:creationId xmlns:a16="http://schemas.microsoft.com/office/drawing/2014/main" id="{A447BA6C-E3D0-418C-985F-ABBB0270D75B}"/>
              </a:ext>
            </a:extLst>
          </p:cNvPr>
          <p:cNvPicPr>
            <a:picLocks noChangeAspect="1"/>
          </p:cNvPicPr>
          <p:nvPr/>
        </p:nvPicPr>
        <p:blipFill>
          <a:blip r:embed="rId7"/>
          <a:stretch>
            <a:fillRect/>
          </a:stretch>
        </p:blipFill>
        <p:spPr>
          <a:xfrm>
            <a:off x="9496911" y="2880892"/>
            <a:ext cx="1009916" cy="612454"/>
          </a:xfrm>
          <a:prstGeom prst="rect">
            <a:avLst/>
          </a:prstGeom>
        </p:spPr>
      </p:pic>
      <p:pic>
        <p:nvPicPr>
          <p:cNvPr id="114" name="Afbeelding 113">
            <a:extLst>
              <a:ext uri="{FF2B5EF4-FFF2-40B4-BE49-F238E27FC236}">
                <a16:creationId xmlns:a16="http://schemas.microsoft.com/office/drawing/2014/main" id="{F8F8A6B7-EE22-4AB0-B022-865589CC33D5}"/>
              </a:ext>
            </a:extLst>
          </p:cNvPr>
          <p:cNvPicPr>
            <a:picLocks noChangeAspect="1"/>
          </p:cNvPicPr>
          <p:nvPr/>
        </p:nvPicPr>
        <p:blipFill>
          <a:blip r:embed="rId8"/>
          <a:stretch>
            <a:fillRect/>
          </a:stretch>
        </p:blipFill>
        <p:spPr>
          <a:xfrm>
            <a:off x="7904657" y="3131009"/>
            <a:ext cx="944183" cy="516906"/>
          </a:xfrm>
          <a:prstGeom prst="rect">
            <a:avLst/>
          </a:prstGeom>
        </p:spPr>
      </p:pic>
      <p:cxnSp>
        <p:nvCxnSpPr>
          <p:cNvPr id="115" name="Rechte verbindingslijn met pijl 114">
            <a:extLst>
              <a:ext uri="{FF2B5EF4-FFF2-40B4-BE49-F238E27FC236}">
                <a16:creationId xmlns:a16="http://schemas.microsoft.com/office/drawing/2014/main" id="{FA30F5E3-4AC7-4015-892B-5FA19CA2253B}"/>
              </a:ext>
            </a:extLst>
          </p:cNvPr>
          <p:cNvCxnSpPr>
            <a:cxnSpLocks/>
          </p:cNvCxnSpPr>
          <p:nvPr/>
        </p:nvCxnSpPr>
        <p:spPr>
          <a:xfrm>
            <a:off x="7428182" y="3357505"/>
            <a:ext cx="4764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6" name="Rechte verbindingslijn met pijl 115">
            <a:extLst>
              <a:ext uri="{FF2B5EF4-FFF2-40B4-BE49-F238E27FC236}">
                <a16:creationId xmlns:a16="http://schemas.microsoft.com/office/drawing/2014/main" id="{F131FB33-8B00-4E52-BD01-809DD5C9C79C}"/>
              </a:ext>
            </a:extLst>
          </p:cNvPr>
          <p:cNvCxnSpPr>
            <a:cxnSpLocks/>
          </p:cNvCxnSpPr>
          <p:nvPr/>
        </p:nvCxnSpPr>
        <p:spPr>
          <a:xfrm>
            <a:off x="8848839" y="3385572"/>
            <a:ext cx="64807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17" name="Groep 116">
            <a:extLst>
              <a:ext uri="{FF2B5EF4-FFF2-40B4-BE49-F238E27FC236}">
                <a16:creationId xmlns:a16="http://schemas.microsoft.com/office/drawing/2014/main" id="{5422D4FA-2D26-4F8A-B9BB-BE7DB3179B30}"/>
              </a:ext>
            </a:extLst>
          </p:cNvPr>
          <p:cNvGrpSpPr>
            <a:grpSpLocks/>
          </p:cNvGrpSpPr>
          <p:nvPr/>
        </p:nvGrpSpPr>
        <p:grpSpPr bwMode="auto">
          <a:xfrm>
            <a:off x="7228385" y="3822683"/>
            <a:ext cx="2739678" cy="970421"/>
            <a:chOff x="1589512" y="3075678"/>
            <a:chExt cx="5037041" cy="2723185"/>
          </a:xfrm>
        </p:grpSpPr>
        <p:grpSp>
          <p:nvGrpSpPr>
            <p:cNvPr id="118" name="Groep 25">
              <a:extLst>
                <a:ext uri="{FF2B5EF4-FFF2-40B4-BE49-F238E27FC236}">
                  <a16:creationId xmlns:a16="http://schemas.microsoft.com/office/drawing/2014/main" id="{30B39A13-CB8D-4C12-93B5-6A254DE47CE3}"/>
                </a:ext>
              </a:extLst>
            </p:cNvPr>
            <p:cNvGrpSpPr>
              <a:grpSpLocks/>
            </p:cNvGrpSpPr>
            <p:nvPr/>
          </p:nvGrpSpPr>
          <p:grpSpPr bwMode="auto">
            <a:xfrm>
              <a:off x="2727633" y="3646714"/>
              <a:ext cx="2844800" cy="2152149"/>
              <a:chOff x="3837309" y="2917134"/>
              <a:chExt cx="2844800" cy="2152149"/>
            </a:xfrm>
          </p:grpSpPr>
          <p:sp>
            <p:nvSpPr>
              <p:cNvPr id="122" name="Rectangle 7">
                <a:extLst>
                  <a:ext uri="{FF2B5EF4-FFF2-40B4-BE49-F238E27FC236}">
                    <a16:creationId xmlns:a16="http://schemas.microsoft.com/office/drawing/2014/main" id="{E362D090-876C-4ECA-89D9-2C64A926C9E7}"/>
                  </a:ext>
                </a:extLst>
              </p:cNvPr>
              <p:cNvSpPr>
                <a:spLocks noChangeArrowheads="1"/>
              </p:cNvSpPr>
              <p:nvPr/>
            </p:nvSpPr>
            <p:spPr bwMode="auto">
              <a:xfrm>
                <a:off x="4506914" y="3060702"/>
                <a:ext cx="179777" cy="153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386" tIns="24193" rIns="48386" bIns="24193">
                <a:spAutoFit/>
              </a:bodyPr>
              <a:lstStyle>
                <a:lvl1pPr defTabSz="642938" eaLnBrk="0" hangingPunct="0">
                  <a:defRPr>
                    <a:solidFill>
                      <a:schemeClr val="tx1"/>
                    </a:solidFill>
                    <a:latin typeface="Calibri" panose="020F0502020204030204" pitchFamily="34" charset="0"/>
                    <a:cs typeface="Arial" panose="020B0604020202020204" pitchFamily="34" charset="0"/>
                  </a:defRPr>
                </a:lvl1pPr>
                <a:lvl2pPr marL="742950" indent="-285750" defTabSz="642938" eaLnBrk="0" hangingPunct="0">
                  <a:defRPr>
                    <a:solidFill>
                      <a:schemeClr val="tx1"/>
                    </a:solidFill>
                    <a:latin typeface="Calibri" panose="020F0502020204030204" pitchFamily="34" charset="0"/>
                    <a:cs typeface="Arial" panose="020B0604020202020204" pitchFamily="34" charset="0"/>
                  </a:defRPr>
                </a:lvl2pPr>
                <a:lvl3pPr marL="1143000" indent="-228600" defTabSz="642938" eaLnBrk="0" hangingPunct="0">
                  <a:defRPr>
                    <a:solidFill>
                      <a:schemeClr val="tx1"/>
                    </a:solidFill>
                    <a:latin typeface="Calibri" panose="020F0502020204030204" pitchFamily="34" charset="0"/>
                    <a:cs typeface="Arial" panose="020B0604020202020204" pitchFamily="34" charset="0"/>
                  </a:defRPr>
                </a:lvl3pPr>
                <a:lvl4pPr marL="1600200" indent="-228600" defTabSz="642938" eaLnBrk="0" hangingPunct="0">
                  <a:defRPr>
                    <a:solidFill>
                      <a:schemeClr val="tx1"/>
                    </a:solidFill>
                    <a:latin typeface="Calibri" panose="020F0502020204030204" pitchFamily="34" charset="0"/>
                    <a:cs typeface="Arial" panose="020B0604020202020204" pitchFamily="34" charset="0"/>
                  </a:defRPr>
                </a:lvl4pPr>
                <a:lvl5pPr marL="2057400" indent="-228600" defTabSz="642938" eaLnBrk="0" hangingPunct="0">
                  <a:defRPr>
                    <a:solidFill>
                      <a:schemeClr val="tx1"/>
                    </a:solidFill>
                    <a:latin typeface="Calibri" panose="020F0502020204030204" pitchFamily="34" charset="0"/>
                    <a:cs typeface="Arial" panose="020B0604020202020204" pitchFamily="34" charset="0"/>
                  </a:defRPr>
                </a:lvl5pPr>
                <a:lvl6pPr marL="25146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82204" eaLnBrk="1" fontAlgn="auto" hangingPunct="1">
                  <a:lnSpc>
                    <a:spcPts val="3966"/>
                  </a:lnSpc>
                  <a:spcBef>
                    <a:spcPts val="0"/>
                  </a:spcBef>
                  <a:spcAft>
                    <a:spcPts val="0"/>
                  </a:spcAft>
                </a:pPr>
                <a:endParaRPr lang="nl-NL" altLang="en-US" sz="3300">
                  <a:solidFill>
                    <a:srgbClr val="44546A"/>
                  </a:solidFill>
                  <a:ea typeface="+mn-ea"/>
                </a:endParaRPr>
              </a:p>
            </p:txBody>
          </p:sp>
          <p:sp>
            <p:nvSpPr>
              <p:cNvPr id="123" name="Rectangle 26">
                <a:extLst>
                  <a:ext uri="{FF2B5EF4-FFF2-40B4-BE49-F238E27FC236}">
                    <a16:creationId xmlns:a16="http://schemas.microsoft.com/office/drawing/2014/main" id="{D9BD418B-47E3-4DE7-B641-6921904E475B}"/>
                  </a:ext>
                </a:extLst>
              </p:cNvPr>
              <p:cNvSpPr>
                <a:spLocks noChangeArrowheads="1"/>
              </p:cNvSpPr>
              <p:nvPr/>
            </p:nvSpPr>
            <p:spPr bwMode="auto">
              <a:xfrm>
                <a:off x="3837309" y="2917134"/>
                <a:ext cx="2844800" cy="2152149"/>
              </a:xfrm>
              <a:prstGeom prst="rect">
                <a:avLst/>
              </a:prstGeom>
              <a:solidFill>
                <a:schemeClr val="tx2">
                  <a:lumMod val="60000"/>
                  <a:lumOff val="40000"/>
                </a:schemeClr>
              </a:solidFill>
              <a:ln w="19050">
                <a:solidFill>
                  <a:schemeClr val="accent2"/>
                </a:solidFill>
                <a:miter lim="800000"/>
                <a:headEnd/>
                <a:tailEnd/>
              </a:ln>
            </p:spPr>
            <p:txBody>
              <a:bodyPr wrap="none" lIns="0" tIns="0" rIns="0" bIns="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685800" eaLnBrk="1" fontAlgn="auto" hangingPunct="1">
                  <a:spcBef>
                    <a:spcPts val="0"/>
                  </a:spcBef>
                  <a:spcAft>
                    <a:spcPts val="0"/>
                  </a:spcAft>
                </a:pPr>
                <a:endParaRPr lang="nl-NL" altLang="en-US" sz="1350">
                  <a:solidFill>
                    <a:prstClr val="black"/>
                  </a:solidFill>
                  <a:ea typeface="+mn-ea"/>
                </a:endParaRPr>
              </a:p>
            </p:txBody>
          </p:sp>
        </p:grpSp>
        <p:cxnSp>
          <p:nvCxnSpPr>
            <p:cNvPr id="119" name="Gebogen verbindingslijn 18">
              <a:extLst>
                <a:ext uri="{FF2B5EF4-FFF2-40B4-BE49-F238E27FC236}">
                  <a16:creationId xmlns:a16="http://schemas.microsoft.com/office/drawing/2014/main" id="{B95DB335-6E32-4151-89A3-BEF368EE37B9}"/>
                </a:ext>
              </a:extLst>
            </p:cNvPr>
            <p:cNvCxnSpPr>
              <a:endCxn id="123" idx="1"/>
            </p:cNvCxnSpPr>
            <p:nvPr/>
          </p:nvCxnSpPr>
          <p:spPr>
            <a:xfrm>
              <a:off x="1589512" y="3075678"/>
              <a:ext cx="1138389" cy="1648319"/>
            </a:xfrm>
            <a:prstGeom prst="bentConnector3">
              <a:avLst>
                <a:gd name="adj1" fmla="val 111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Gebogen verbindingslijn 19">
              <a:extLst>
                <a:ext uri="{FF2B5EF4-FFF2-40B4-BE49-F238E27FC236}">
                  <a16:creationId xmlns:a16="http://schemas.microsoft.com/office/drawing/2014/main" id="{67572FD4-AF79-4BF3-98CB-72B56B0DC566}"/>
                </a:ext>
              </a:extLst>
            </p:cNvPr>
            <p:cNvCxnSpPr>
              <a:cxnSpLocks/>
            </p:cNvCxnSpPr>
            <p:nvPr/>
          </p:nvCxnSpPr>
          <p:spPr>
            <a:xfrm flipV="1">
              <a:off x="5604987" y="3406669"/>
              <a:ext cx="1021566" cy="1440837"/>
            </a:xfrm>
            <a:prstGeom prst="bentConnector2">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1" name="Tekstvak 50178">
              <a:extLst>
                <a:ext uri="{FF2B5EF4-FFF2-40B4-BE49-F238E27FC236}">
                  <a16:creationId xmlns:a16="http://schemas.microsoft.com/office/drawing/2014/main" id="{6C9C5FA5-E2B5-485D-96D6-0E56B81204A7}"/>
                </a:ext>
              </a:extLst>
            </p:cNvPr>
            <p:cNvSpPr txBox="1">
              <a:spLocks noChangeArrowheads="1"/>
            </p:cNvSpPr>
            <p:nvPr/>
          </p:nvSpPr>
          <p:spPr bwMode="auto">
            <a:xfrm>
              <a:off x="3086338" y="3790283"/>
              <a:ext cx="2307896" cy="17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685800" eaLnBrk="1" fontAlgn="auto" hangingPunct="1">
                <a:spcBef>
                  <a:spcPts val="0"/>
                </a:spcBef>
                <a:spcAft>
                  <a:spcPts val="0"/>
                </a:spcAft>
                <a:defRPr/>
              </a:pPr>
              <a:r>
                <a:rPr lang="nl-NL" sz="1800" b="1" i="1" dirty="0">
                  <a:ln w="12700">
                    <a:solidFill>
                      <a:srgbClr val="44546A">
                        <a:satMod val="155000"/>
                      </a:srgbClr>
                    </a:solidFill>
                    <a:prstDash val="solid"/>
                  </a:ln>
                  <a:solidFill>
                    <a:srgbClr val="00B050"/>
                  </a:solidFill>
                  <a:effectLst>
                    <a:outerShdw blurRad="41275" dist="20320" dir="1800000" algn="tl" rotWithShape="0">
                      <a:srgbClr val="000000">
                        <a:alpha val="40000"/>
                      </a:srgbClr>
                    </a:outerShdw>
                  </a:effectLst>
                  <a:ea typeface="+mn-ea"/>
                </a:rPr>
                <a:t>GO system </a:t>
              </a:r>
            </a:p>
            <a:p>
              <a:pPr algn="ctr" defTabSz="685800" eaLnBrk="1" fontAlgn="auto" hangingPunct="1">
                <a:spcBef>
                  <a:spcPts val="0"/>
                </a:spcBef>
                <a:spcAft>
                  <a:spcPts val="0"/>
                </a:spcAft>
                <a:defRPr/>
              </a:pPr>
              <a:r>
                <a:rPr lang="nl-NL" sz="1600" dirty="0" err="1"/>
                <a:t>Hydrogen</a:t>
              </a:r>
              <a:endParaRPr lang="nl-NL" sz="1600" dirty="0"/>
            </a:p>
          </p:txBody>
        </p:sp>
      </p:grpSp>
      <p:grpSp>
        <p:nvGrpSpPr>
          <p:cNvPr id="124" name="Groep 123">
            <a:extLst>
              <a:ext uri="{FF2B5EF4-FFF2-40B4-BE49-F238E27FC236}">
                <a16:creationId xmlns:a16="http://schemas.microsoft.com/office/drawing/2014/main" id="{001AAE0A-0E18-46E3-BA4C-0833F2A59C0E}"/>
              </a:ext>
            </a:extLst>
          </p:cNvPr>
          <p:cNvGrpSpPr>
            <a:grpSpLocks/>
          </p:cNvGrpSpPr>
          <p:nvPr/>
        </p:nvGrpSpPr>
        <p:grpSpPr bwMode="auto">
          <a:xfrm>
            <a:off x="2175157" y="5542523"/>
            <a:ext cx="4720818" cy="1296003"/>
            <a:chOff x="1375564" y="2734812"/>
            <a:chExt cx="5003676" cy="2390778"/>
          </a:xfrm>
          <a:noFill/>
        </p:grpSpPr>
        <p:grpSp>
          <p:nvGrpSpPr>
            <p:cNvPr id="125" name="Groep 25">
              <a:extLst>
                <a:ext uri="{FF2B5EF4-FFF2-40B4-BE49-F238E27FC236}">
                  <a16:creationId xmlns:a16="http://schemas.microsoft.com/office/drawing/2014/main" id="{B4FFE8E4-A35F-4AAD-840A-ECD808590FFC}"/>
                </a:ext>
              </a:extLst>
            </p:cNvPr>
            <p:cNvGrpSpPr>
              <a:grpSpLocks/>
            </p:cNvGrpSpPr>
            <p:nvPr/>
          </p:nvGrpSpPr>
          <p:grpSpPr bwMode="auto">
            <a:xfrm>
              <a:off x="2736176" y="2767724"/>
              <a:ext cx="2716964" cy="2357866"/>
              <a:chOff x="3845852" y="2038144"/>
              <a:chExt cx="2716964" cy="2357866"/>
            </a:xfrm>
            <a:grpFill/>
          </p:grpSpPr>
          <p:sp>
            <p:nvSpPr>
              <p:cNvPr id="129" name="Rectangle 7">
                <a:extLst>
                  <a:ext uri="{FF2B5EF4-FFF2-40B4-BE49-F238E27FC236}">
                    <a16:creationId xmlns:a16="http://schemas.microsoft.com/office/drawing/2014/main" id="{358E9C4E-BCF4-4018-8B16-DCBAAB8B8B10}"/>
                  </a:ext>
                </a:extLst>
              </p:cNvPr>
              <p:cNvSpPr>
                <a:spLocks noChangeArrowheads="1"/>
              </p:cNvSpPr>
              <p:nvPr/>
            </p:nvSpPr>
            <p:spPr bwMode="auto">
              <a:xfrm>
                <a:off x="4506913" y="3060701"/>
                <a:ext cx="138163" cy="13353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4514" tIns="32257" rIns="64514" bIns="32257">
                <a:spAutoFit/>
              </a:bodyPr>
              <a:lstStyle>
                <a:lvl1pPr defTabSz="642938" eaLnBrk="0" hangingPunct="0">
                  <a:defRPr>
                    <a:solidFill>
                      <a:schemeClr val="tx1"/>
                    </a:solidFill>
                    <a:latin typeface="Calibri" panose="020F0502020204030204" pitchFamily="34" charset="0"/>
                    <a:cs typeface="Arial" panose="020B0604020202020204" pitchFamily="34" charset="0"/>
                  </a:defRPr>
                </a:lvl1pPr>
                <a:lvl2pPr marL="742950" indent="-285750" defTabSz="642938" eaLnBrk="0" hangingPunct="0">
                  <a:defRPr>
                    <a:solidFill>
                      <a:schemeClr val="tx1"/>
                    </a:solidFill>
                    <a:latin typeface="Calibri" panose="020F0502020204030204" pitchFamily="34" charset="0"/>
                    <a:cs typeface="Arial" panose="020B0604020202020204" pitchFamily="34" charset="0"/>
                  </a:defRPr>
                </a:lvl2pPr>
                <a:lvl3pPr marL="1143000" indent="-228600" defTabSz="642938" eaLnBrk="0" hangingPunct="0">
                  <a:defRPr>
                    <a:solidFill>
                      <a:schemeClr val="tx1"/>
                    </a:solidFill>
                    <a:latin typeface="Calibri" panose="020F0502020204030204" pitchFamily="34" charset="0"/>
                    <a:cs typeface="Arial" panose="020B0604020202020204" pitchFamily="34" charset="0"/>
                  </a:defRPr>
                </a:lvl3pPr>
                <a:lvl4pPr marL="1600200" indent="-228600" defTabSz="642938" eaLnBrk="0" hangingPunct="0">
                  <a:defRPr>
                    <a:solidFill>
                      <a:schemeClr val="tx1"/>
                    </a:solidFill>
                    <a:latin typeface="Calibri" panose="020F0502020204030204" pitchFamily="34" charset="0"/>
                    <a:cs typeface="Arial" panose="020B0604020202020204" pitchFamily="34" charset="0"/>
                  </a:defRPr>
                </a:lvl4pPr>
                <a:lvl5pPr marL="2057400" indent="-228600" defTabSz="642938" eaLnBrk="0" hangingPunct="0">
                  <a:defRPr>
                    <a:solidFill>
                      <a:schemeClr val="tx1"/>
                    </a:solidFill>
                    <a:latin typeface="Calibri" panose="020F0502020204030204" pitchFamily="34" charset="0"/>
                    <a:cs typeface="Arial" panose="020B0604020202020204" pitchFamily="34" charset="0"/>
                  </a:defRPr>
                </a:lvl5pPr>
                <a:lvl6pPr marL="25146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5288"/>
                  </a:lnSpc>
                </a:pPr>
                <a:endParaRPr lang="nl-NL" altLang="en-US" sz="4400">
                  <a:solidFill>
                    <a:schemeClr val="tx2"/>
                  </a:solidFill>
                </a:endParaRPr>
              </a:p>
            </p:txBody>
          </p:sp>
          <p:sp>
            <p:nvSpPr>
              <p:cNvPr id="130" name="Rectangle 26">
                <a:extLst>
                  <a:ext uri="{FF2B5EF4-FFF2-40B4-BE49-F238E27FC236}">
                    <a16:creationId xmlns:a16="http://schemas.microsoft.com/office/drawing/2014/main" id="{828581A9-C9E5-4F15-A17F-B7EDC42E4043}"/>
                  </a:ext>
                </a:extLst>
              </p:cNvPr>
              <p:cNvSpPr>
                <a:spLocks noChangeArrowheads="1"/>
              </p:cNvSpPr>
              <p:nvPr/>
            </p:nvSpPr>
            <p:spPr bwMode="auto">
              <a:xfrm>
                <a:off x="3845852" y="2038144"/>
                <a:ext cx="2716964" cy="1383720"/>
              </a:xfrm>
              <a:prstGeom prst="rect">
                <a:avLst/>
              </a:prstGeom>
              <a:solidFill>
                <a:schemeClr val="accent2">
                  <a:lumMod val="40000"/>
                  <a:lumOff val="60000"/>
                </a:schemeClr>
              </a:solidFill>
              <a:ln w="19050">
                <a:solidFill>
                  <a:schemeClr val="accent2"/>
                </a:solidFill>
                <a:miter lim="800000"/>
                <a:headEnd/>
                <a:tailEnd/>
              </a:ln>
            </p:spPr>
            <p:txBody>
              <a:bodyPr wrap="none" lIns="0" tIns="0" rIns="0" bIns="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nl-NL" altLang="en-US"/>
              </a:p>
            </p:txBody>
          </p:sp>
        </p:grpSp>
        <p:cxnSp>
          <p:nvCxnSpPr>
            <p:cNvPr id="126" name="Gebogen verbindingslijn 18">
              <a:extLst>
                <a:ext uri="{FF2B5EF4-FFF2-40B4-BE49-F238E27FC236}">
                  <a16:creationId xmlns:a16="http://schemas.microsoft.com/office/drawing/2014/main" id="{748DB25F-E669-403F-A2E4-51FEE493546B}"/>
                </a:ext>
              </a:extLst>
            </p:cNvPr>
            <p:cNvCxnSpPr>
              <a:cxnSpLocks/>
            </p:cNvCxnSpPr>
            <p:nvPr/>
          </p:nvCxnSpPr>
          <p:spPr>
            <a:xfrm>
              <a:off x="1375564" y="3247278"/>
              <a:ext cx="1285459" cy="395582"/>
            </a:xfrm>
            <a:prstGeom prst="bentConnector3">
              <a:avLst>
                <a:gd name="adj1" fmla="val 1182"/>
              </a:avLst>
            </a:prstGeom>
            <a:grpFill/>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Gebogen verbindingslijn 19">
              <a:extLst>
                <a:ext uri="{FF2B5EF4-FFF2-40B4-BE49-F238E27FC236}">
                  <a16:creationId xmlns:a16="http://schemas.microsoft.com/office/drawing/2014/main" id="{11399D9E-FE04-40E0-81CB-9EC1212039F7}"/>
                </a:ext>
              </a:extLst>
            </p:cNvPr>
            <p:cNvCxnSpPr>
              <a:cxnSpLocks/>
            </p:cNvCxnSpPr>
            <p:nvPr/>
          </p:nvCxnSpPr>
          <p:spPr>
            <a:xfrm flipV="1">
              <a:off x="5506575" y="3042878"/>
              <a:ext cx="872665" cy="747402"/>
            </a:xfrm>
            <a:prstGeom prst="bentConnector3">
              <a:avLst>
                <a:gd name="adj1" fmla="val 100337"/>
              </a:avLst>
            </a:prstGeom>
            <a:grpFill/>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8" name="Tekstvak 50178">
              <a:extLst>
                <a:ext uri="{FF2B5EF4-FFF2-40B4-BE49-F238E27FC236}">
                  <a16:creationId xmlns:a16="http://schemas.microsoft.com/office/drawing/2014/main" id="{641FC473-CE05-4476-AD04-9005F7317C2A}"/>
                </a:ext>
              </a:extLst>
            </p:cNvPr>
            <p:cNvSpPr txBox="1">
              <a:spLocks noChangeArrowheads="1"/>
            </p:cNvSpPr>
            <p:nvPr/>
          </p:nvSpPr>
          <p:spPr bwMode="auto">
            <a:xfrm>
              <a:off x="2597417" y="2734812"/>
              <a:ext cx="2669265" cy="13626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nl-NL"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GO system</a:t>
              </a:r>
            </a:p>
            <a:p>
              <a:pPr algn="ctr" eaLnBrk="1" hangingPunct="1">
                <a:defRPr/>
              </a:pPr>
              <a:r>
                <a:rPr lang="en-GB" sz="1800" dirty="0"/>
                <a:t>Electricity</a:t>
              </a:r>
            </a:p>
          </p:txBody>
        </p:sp>
      </p:grpSp>
      <p:pic>
        <p:nvPicPr>
          <p:cNvPr id="131" name="Picture 1">
            <a:extLst>
              <a:ext uri="{FF2B5EF4-FFF2-40B4-BE49-F238E27FC236}">
                <a16:creationId xmlns:a16="http://schemas.microsoft.com/office/drawing/2014/main" id="{3E2FB6AB-F25F-4BB5-9D70-1BDA536A5CEF}"/>
              </a:ext>
            </a:extLst>
          </p:cNvPr>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4040" y="4902860"/>
            <a:ext cx="837764" cy="79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Afbeelding 131">
            <a:extLst>
              <a:ext uri="{FF2B5EF4-FFF2-40B4-BE49-F238E27FC236}">
                <a16:creationId xmlns:a16="http://schemas.microsoft.com/office/drawing/2014/main" id="{3C8C49E5-D448-4499-9FC0-73A36F185DA9}"/>
              </a:ext>
            </a:extLst>
          </p:cNvPr>
          <p:cNvPicPr>
            <a:picLocks noChangeAspect="1"/>
          </p:cNvPicPr>
          <p:nvPr/>
        </p:nvPicPr>
        <p:blipFill>
          <a:blip r:embed="rId10"/>
          <a:stretch>
            <a:fillRect/>
          </a:stretch>
        </p:blipFill>
        <p:spPr>
          <a:xfrm>
            <a:off x="6650978" y="4687521"/>
            <a:ext cx="1342383" cy="837004"/>
          </a:xfrm>
          <a:prstGeom prst="rect">
            <a:avLst/>
          </a:prstGeom>
        </p:spPr>
      </p:pic>
      <p:grpSp>
        <p:nvGrpSpPr>
          <p:cNvPr id="133" name="Groep 132">
            <a:extLst>
              <a:ext uri="{FF2B5EF4-FFF2-40B4-BE49-F238E27FC236}">
                <a16:creationId xmlns:a16="http://schemas.microsoft.com/office/drawing/2014/main" id="{30F1EE6C-63C0-4277-9D3C-728C568B49CF}"/>
              </a:ext>
            </a:extLst>
          </p:cNvPr>
          <p:cNvGrpSpPr>
            <a:grpSpLocks/>
          </p:cNvGrpSpPr>
          <p:nvPr/>
        </p:nvGrpSpPr>
        <p:grpSpPr bwMode="auto">
          <a:xfrm>
            <a:off x="7225422" y="4796503"/>
            <a:ext cx="2746568" cy="1446344"/>
            <a:chOff x="1752239" y="1740148"/>
            <a:chExt cx="4928545" cy="4058715"/>
          </a:xfrm>
        </p:grpSpPr>
        <p:grpSp>
          <p:nvGrpSpPr>
            <p:cNvPr id="134" name="Groep 25">
              <a:extLst>
                <a:ext uri="{FF2B5EF4-FFF2-40B4-BE49-F238E27FC236}">
                  <a16:creationId xmlns:a16="http://schemas.microsoft.com/office/drawing/2014/main" id="{0D1B00FB-75F8-4058-8FB3-B6F62304CE26}"/>
                </a:ext>
              </a:extLst>
            </p:cNvPr>
            <p:cNvGrpSpPr>
              <a:grpSpLocks/>
            </p:cNvGrpSpPr>
            <p:nvPr/>
          </p:nvGrpSpPr>
          <p:grpSpPr bwMode="auto">
            <a:xfrm>
              <a:off x="2727633" y="3646714"/>
              <a:ext cx="2844800" cy="2152149"/>
              <a:chOff x="3837309" y="2917134"/>
              <a:chExt cx="2844800" cy="2152149"/>
            </a:xfrm>
          </p:grpSpPr>
          <p:sp>
            <p:nvSpPr>
              <p:cNvPr id="138" name="Rectangle 7">
                <a:extLst>
                  <a:ext uri="{FF2B5EF4-FFF2-40B4-BE49-F238E27FC236}">
                    <a16:creationId xmlns:a16="http://schemas.microsoft.com/office/drawing/2014/main" id="{8BD1CCFE-CE40-4F9C-8F16-D3C82911564A}"/>
                  </a:ext>
                </a:extLst>
              </p:cNvPr>
              <p:cNvSpPr>
                <a:spLocks noChangeArrowheads="1"/>
              </p:cNvSpPr>
              <p:nvPr/>
            </p:nvSpPr>
            <p:spPr bwMode="auto">
              <a:xfrm>
                <a:off x="4506913" y="3060702"/>
                <a:ext cx="175464" cy="153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386" tIns="24193" rIns="48386" bIns="24193">
                <a:spAutoFit/>
              </a:bodyPr>
              <a:lstStyle>
                <a:lvl1pPr defTabSz="642938" eaLnBrk="0" hangingPunct="0">
                  <a:defRPr>
                    <a:solidFill>
                      <a:schemeClr val="tx1"/>
                    </a:solidFill>
                    <a:latin typeface="Calibri" panose="020F0502020204030204" pitchFamily="34" charset="0"/>
                    <a:cs typeface="Arial" panose="020B0604020202020204" pitchFamily="34" charset="0"/>
                  </a:defRPr>
                </a:lvl1pPr>
                <a:lvl2pPr marL="742950" indent="-285750" defTabSz="642938" eaLnBrk="0" hangingPunct="0">
                  <a:defRPr>
                    <a:solidFill>
                      <a:schemeClr val="tx1"/>
                    </a:solidFill>
                    <a:latin typeface="Calibri" panose="020F0502020204030204" pitchFamily="34" charset="0"/>
                    <a:cs typeface="Arial" panose="020B0604020202020204" pitchFamily="34" charset="0"/>
                  </a:defRPr>
                </a:lvl2pPr>
                <a:lvl3pPr marL="1143000" indent="-228600" defTabSz="642938" eaLnBrk="0" hangingPunct="0">
                  <a:defRPr>
                    <a:solidFill>
                      <a:schemeClr val="tx1"/>
                    </a:solidFill>
                    <a:latin typeface="Calibri" panose="020F0502020204030204" pitchFamily="34" charset="0"/>
                    <a:cs typeface="Arial" panose="020B0604020202020204" pitchFamily="34" charset="0"/>
                  </a:defRPr>
                </a:lvl3pPr>
                <a:lvl4pPr marL="1600200" indent="-228600" defTabSz="642938" eaLnBrk="0" hangingPunct="0">
                  <a:defRPr>
                    <a:solidFill>
                      <a:schemeClr val="tx1"/>
                    </a:solidFill>
                    <a:latin typeface="Calibri" panose="020F0502020204030204" pitchFamily="34" charset="0"/>
                    <a:cs typeface="Arial" panose="020B0604020202020204" pitchFamily="34" charset="0"/>
                  </a:defRPr>
                </a:lvl4pPr>
                <a:lvl5pPr marL="2057400" indent="-228600" defTabSz="642938" eaLnBrk="0" hangingPunct="0">
                  <a:defRPr>
                    <a:solidFill>
                      <a:schemeClr val="tx1"/>
                    </a:solidFill>
                    <a:latin typeface="Calibri" panose="020F0502020204030204" pitchFamily="34" charset="0"/>
                    <a:cs typeface="Arial" panose="020B0604020202020204" pitchFamily="34" charset="0"/>
                  </a:defRPr>
                </a:lvl5pPr>
                <a:lvl6pPr marL="25146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429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82204" eaLnBrk="1" fontAlgn="auto" hangingPunct="1">
                  <a:lnSpc>
                    <a:spcPts val="3966"/>
                  </a:lnSpc>
                  <a:spcBef>
                    <a:spcPts val="0"/>
                  </a:spcBef>
                  <a:spcAft>
                    <a:spcPts val="0"/>
                  </a:spcAft>
                </a:pPr>
                <a:endParaRPr lang="nl-NL" altLang="en-US" sz="3300">
                  <a:solidFill>
                    <a:srgbClr val="44546A"/>
                  </a:solidFill>
                  <a:ea typeface="+mn-ea"/>
                </a:endParaRPr>
              </a:p>
            </p:txBody>
          </p:sp>
          <p:sp>
            <p:nvSpPr>
              <p:cNvPr id="139" name="Rectangle 26">
                <a:extLst>
                  <a:ext uri="{FF2B5EF4-FFF2-40B4-BE49-F238E27FC236}">
                    <a16:creationId xmlns:a16="http://schemas.microsoft.com/office/drawing/2014/main" id="{889B6EB3-346F-4B1D-B424-138870C9A7B7}"/>
                  </a:ext>
                </a:extLst>
              </p:cNvPr>
              <p:cNvSpPr>
                <a:spLocks noChangeArrowheads="1"/>
              </p:cNvSpPr>
              <p:nvPr/>
            </p:nvSpPr>
            <p:spPr bwMode="auto">
              <a:xfrm>
                <a:off x="3837309" y="2917134"/>
                <a:ext cx="2844800" cy="2152149"/>
              </a:xfrm>
              <a:prstGeom prst="rect">
                <a:avLst/>
              </a:prstGeom>
              <a:solidFill>
                <a:schemeClr val="tx2">
                  <a:lumMod val="60000"/>
                  <a:lumOff val="40000"/>
                </a:schemeClr>
              </a:solidFill>
              <a:ln w="19050">
                <a:solidFill>
                  <a:schemeClr val="accent2"/>
                </a:solidFill>
                <a:miter lim="800000"/>
                <a:headEnd/>
                <a:tailEnd/>
              </a:ln>
            </p:spPr>
            <p:txBody>
              <a:bodyPr wrap="none" lIns="0" tIns="0" rIns="0" bIns="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685800" eaLnBrk="1" fontAlgn="auto" hangingPunct="1">
                  <a:spcBef>
                    <a:spcPts val="0"/>
                  </a:spcBef>
                  <a:spcAft>
                    <a:spcPts val="0"/>
                  </a:spcAft>
                </a:pPr>
                <a:endParaRPr lang="nl-NL" altLang="en-US" sz="1350">
                  <a:solidFill>
                    <a:prstClr val="black"/>
                  </a:solidFill>
                  <a:ea typeface="+mn-ea"/>
                </a:endParaRPr>
              </a:p>
            </p:txBody>
          </p:sp>
        </p:grpSp>
        <p:cxnSp>
          <p:nvCxnSpPr>
            <p:cNvPr id="135" name="Gebogen verbindingslijn 18">
              <a:extLst>
                <a:ext uri="{FF2B5EF4-FFF2-40B4-BE49-F238E27FC236}">
                  <a16:creationId xmlns:a16="http://schemas.microsoft.com/office/drawing/2014/main" id="{3AF6009B-E47C-4736-A703-34F8011F942D}"/>
                </a:ext>
              </a:extLst>
            </p:cNvPr>
            <p:cNvCxnSpPr>
              <a:cxnSpLocks/>
            </p:cNvCxnSpPr>
            <p:nvPr/>
          </p:nvCxnSpPr>
          <p:spPr>
            <a:xfrm>
              <a:off x="1752239" y="4450150"/>
              <a:ext cx="1032500" cy="934046"/>
            </a:xfrm>
            <a:prstGeom prst="bentConnector3">
              <a:avLst>
                <a:gd name="adj1" fmla="val 838"/>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Gebogen verbindingslijn 19">
              <a:extLst>
                <a:ext uri="{FF2B5EF4-FFF2-40B4-BE49-F238E27FC236}">
                  <a16:creationId xmlns:a16="http://schemas.microsoft.com/office/drawing/2014/main" id="{C349B84E-7738-410B-B135-EFAB66814240}"/>
                </a:ext>
              </a:extLst>
            </p:cNvPr>
            <p:cNvCxnSpPr>
              <a:cxnSpLocks/>
            </p:cNvCxnSpPr>
            <p:nvPr/>
          </p:nvCxnSpPr>
          <p:spPr>
            <a:xfrm rot="5400000" flipH="1" flipV="1">
              <a:off x="4363456" y="2999034"/>
              <a:ext cx="3576213" cy="1058442"/>
            </a:xfrm>
            <a:prstGeom prst="bentConnector3">
              <a:avLst>
                <a:gd name="adj1" fmla="val -7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7" name="Tekstvak 50178">
              <a:extLst>
                <a:ext uri="{FF2B5EF4-FFF2-40B4-BE49-F238E27FC236}">
                  <a16:creationId xmlns:a16="http://schemas.microsoft.com/office/drawing/2014/main" id="{E454C115-7672-418D-A02F-137792F51CDD}"/>
                </a:ext>
              </a:extLst>
            </p:cNvPr>
            <p:cNvSpPr txBox="1">
              <a:spLocks noChangeArrowheads="1"/>
            </p:cNvSpPr>
            <p:nvPr/>
          </p:nvSpPr>
          <p:spPr bwMode="auto">
            <a:xfrm>
              <a:off x="3142770" y="3899814"/>
              <a:ext cx="2157596" cy="155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685800" eaLnBrk="1" fontAlgn="auto" hangingPunct="1">
                <a:spcBef>
                  <a:spcPts val="0"/>
                </a:spcBef>
                <a:spcAft>
                  <a:spcPts val="0"/>
                </a:spcAft>
                <a:defRPr/>
              </a:pPr>
              <a:r>
                <a:rPr lang="nl-NL" sz="1800" b="1" i="1">
                  <a:ln w="12700">
                    <a:solidFill>
                      <a:srgbClr val="44546A">
                        <a:satMod val="155000"/>
                      </a:srgbClr>
                    </a:solidFill>
                    <a:prstDash val="solid"/>
                  </a:ln>
                  <a:solidFill>
                    <a:srgbClr val="00B050"/>
                  </a:solidFill>
                  <a:effectLst>
                    <a:outerShdw blurRad="41275" dist="20320" dir="1800000" algn="tl" rotWithShape="0">
                      <a:srgbClr val="000000">
                        <a:alpha val="40000"/>
                      </a:srgbClr>
                    </a:outerShdw>
                  </a:effectLst>
                  <a:ea typeface="+mn-ea"/>
                </a:rPr>
                <a:t>GO system</a:t>
              </a:r>
            </a:p>
            <a:p>
              <a:pPr algn="ctr" defTabSz="685800" eaLnBrk="1" fontAlgn="auto" hangingPunct="1">
                <a:spcBef>
                  <a:spcPts val="0"/>
                </a:spcBef>
                <a:spcAft>
                  <a:spcPts val="0"/>
                </a:spcAft>
                <a:defRPr/>
              </a:pPr>
              <a:r>
                <a:rPr lang="nl-NL" sz="1200" err="1"/>
                <a:t>Hydrogen</a:t>
              </a:r>
              <a:endParaRPr lang="nl-NL" sz="1200"/>
            </a:p>
          </p:txBody>
        </p:sp>
      </p:grpSp>
      <p:pic>
        <p:nvPicPr>
          <p:cNvPr id="140" name="Afbeelding 13315">
            <a:extLst>
              <a:ext uri="{FF2B5EF4-FFF2-40B4-BE49-F238E27FC236}">
                <a16:creationId xmlns:a16="http://schemas.microsoft.com/office/drawing/2014/main" id="{B86E2210-E768-4B7D-BC74-4E741579127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51773" y="5007947"/>
            <a:ext cx="475896" cy="51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1" name="Rechte verbindingslijn met pijl 140">
            <a:extLst>
              <a:ext uri="{FF2B5EF4-FFF2-40B4-BE49-F238E27FC236}">
                <a16:creationId xmlns:a16="http://schemas.microsoft.com/office/drawing/2014/main" id="{CBE1E9B3-8F18-4134-A251-4AC37E951675}"/>
              </a:ext>
            </a:extLst>
          </p:cNvPr>
          <p:cNvCxnSpPr>
            <a:cxnSpLocks/>
          </p:cNvCxnSpPr>
          <p:nvPr/>
        </p:nvCxnSpPr>
        <p:spPr>
          <a:xfrm>
            <a:off x="2380269" y="5347698"/>
            <a:ext cx="19715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2" name="Rechte verbindingslijn met pijl 141">
            <a:extLst>
              <a:ext uri="{FF2B5EF4-FFF2-40B4-BE49-F238E27FC236}">
                <a16:creationId xmlns:a16="http://schemas.microsoft.com/office/drawing/2014/main" id="{F96E180D-CA06-4EAD-9DD7-377A1609AF5A}"/>
              </a:ext>
            </a:extLst>
          </p:cNvPr>
          <p:cNvCxnSpPr>
            <a:cxnSpLocks/>
          </p:cNvCxnSpPr>
          <p:nvPr/>
        </p:nvCxnSpPr>
        <p:spPr>
          <a:xfrm>
            <a:off x="4860559" y="5347698"/>
            <a:ext cx="17090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3" name="Gebogen verbindingslijn 19">
            <a:extLst>
              <a:ext uri="{FF2B5EF4-FFF2-40B4-BE49-F238E27FC236}">
                <a16:creationId xmlns:a16="http://schemas.microsoft.com/office/drawing/2014/main" id="{88B3A703-6384-4325-8C78-8F98D519CF2D}"/>
              </a:ext>
            </a:extLst>
          </p:cNvPr>
          <p:cNvCxnSpPr>
            <a:cxnSpLocks/>
          </p:cNvCxnSpPr>
          <p:nvPr/>
        </p:nvCxnSpPr>
        <p:spPr bwMode="auto">
          <a:xfrm flipV="1">
            <a:off x="7475914" y="3612069"/>
            <a:ext cx="2340754" cy="1637692"/>
          </a:xfrm>
          <a:prstGeom prst="bentConnector3">
            <a:avLst>
              <a:gd name="adj1" fmla="val 100025"/>
            </a:avLst>
          </a:prstGeom>
          <a:ln w="317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44" name="Tijdelijke aanduiding voor tekst 1">
            <a:extLst>
              <a:ext uri="{FF2B5EF4-FFF2-40B4-BE49-F238E27FC236}">
                <a16:creationId xmlns:a16="http://schemas.microsoft.com/office/drawing/2014/main" id="{54706A5C-5201-4D72-BB18-2C341D4CC72B}"/>
              </a:ext>
            </a:extLst>
          </p:cNvPr>
          <p:cNvSpPr txBox="1">
            <a:spLocks/>
          </p:cNvSpPr>
          <p:nvPr/>
        </p:nvSpPr>
        <p:spPr>
          <a:xfrm>
            <a:off x="6888089" y="728507"/>
            <a:ext cx="4623427" cy="538930"/>
          </a:xfrm>
          <a:prstGeom prst="rect">
            <a:avLst/>
          </a:prstGeom>
        </p:spPr>
        <p:txBody>
          <a:bodyPr vert="horz" lIns="0"/>
          <a:lstStyle>
            <a:lvl1pPr marL="0" indent="0" algn="l" rtl="0" eaLnBrk="1" fontAlgn="base" hangingPunct="1">
              <a:lnSpc>
                <a:spcPts val="2800"/>
              </a:lnSpc>
              <a:spcBef>
                <a:spcPts val="0"/>
              </a:spcBef>
              <a:spcAft>
                <a:spcPct val="0"/>
              </a:spcAft>
              <a:buFont typeface="Arial" pitchFamily="34" charset="0"/>
              <a:buNone/>
              <a:defRPr sz="2600" b="1" kern="1200">
                <a:solidFill>
                  <a:srgbClr val="8DC63F"/>
                </a:solidFill>
                <a:latin typeface="+mn-lt"/>
                <a:ea typeface="ヒラギノ角ゴ Pro W3" charset="0"/>
                <a:cs typeface="ヒラギノ角ゴ Pro W3"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solidFill>
                  <a:srgbClr val="C00000"/>
                </a:solidFill>
                <a:effectLst>
                  <a:outerShdw blurRad="38100" dist="38100" dir="2700000" algn="tl">
                    <a:srgbClr val="000000">
                      <a:alpha val="43137"/>
                    </a:srgbClr>
                  </a:outerShdw>
                </a:effectLst>
              </a:rPr>
              <a:t>GO Conversion </a:t>
            </a:r>
            <a:r>
              <a:rPr lang="nl-NL" dirty="0" err="1">
                <a:solidFill>
                  <a:srgbClr val="C00000"/>
                </a:solidFill>
                <a:effectLst>
                  <a:outerShdw blurRad="38100" dist="38100" dir="2700000" algn="tl">
                    <a:srgbClr val="000000">
                      <a:alpha val="43137"/>
                    </a:srgbClr>
                  </a:outerShdw>
                </a:effectLst>
              </a:rPr>
              <a:t>Issuance</a:t>
            </a:r>
            <a:endParaRPr lang="nl-NL"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869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500" fill="hold"/>
                                        <p:tgtEl>
                                          <p:spTgt spid="114"/>
                                        </p:tgtEl>
                                        <p:attrNameLst>
                                          <p:attrName>ppt_x</p:attrName>
                                        </p:attrNameLst>
                                      </p:cBhvr>
                                      <p:tavLst>
                                        <p:tav tm="0">
                                          <p:val>
                                            <p:strVal val="#ppt_x"/>
                                          </p:val>
                                        </p:tav>
                                        <p:tav tm="100000">
                                          <p:val>
                                            <p:strVal val="#ppt_x"/>
                                          </p:val>
                                        </p:tav>
                                      </p:tavLst>
                                    </p:anim>
                                    <p:anim calcmode="lin" valueType="num">
                                      <p:cBhvr additive="base">
                                        <p:cTn id="36" dur="500" fill="hold"/>
                                        <p:tgtEl>
                                          <p:spTgt spid="1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6"/>
                                        </p:tgtEl>
                                        <p:attrNameLst>
                                          <p:attrName>style.visibility</p:attrName>
                                        </p:attrNameLst>
                                      </p:cBhvr>
                                      <p:to>
                                        <p:strVal val="visible"/>
                                      </p:to>
                                    </p:set>
                                    <p:anim calcmode="lin" valueType="num">
                                      <p:cBhvr additive="base">
                                        <p:cTn id="39" dur="500" fill="hold"/>
                                        <p:tgtEl>
                                          <p:spTgt spid="116"/>
                                        </p:tgtEl>
                                        <p:attrNameLst>
                                          <p:attrName>ppt_x</p:attrName>
                                        </p:attrNameLst>
                                      </p:cBhvr>
                                      <p:tavLst>
                                        <p:tav tm="0">
                                          <p:val>
                                            <p:strVal val="#ppt_x"/>
                                          </p:val>
                                        </p:tav>
                                        <p:tav tm="100000">
                                          <p:val>
                                            <p:strVal val="#ppt_x"/>
                                          </p:val>
                                        </p:tav>
                                      </p:tavLst>
                                    </p:anim>
                                    <p:anim calcmode="lin" valueType="num">
                                      <p:cBhvr additive="base">
                                        <p:cTn id="40" dur="500" fill="hold"/>
                                        <p:tgtEl>
                                          <p:spTgt spid="1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3"/>
                                        </p:tgtEl>
                                        <p:attrNameLst>
                                          <p:attrName>style.visibility</p:attrName>
                                        </p:attrNameLst>
                                      </p:cBhvr>
                                      <p:to>
                                        <p:strVal val="visible"/>
                                      </p:to>
                                    </p:set>
                                    <p:anim calcmode="lin" valueType="num">
                                      <p:cBhvr additive="base">
                                        <p:cTn id="43" dur="500" fill="hold"/>
                                        <p:tgtEl>
                                          <p:spTgt spid="113"/>
                                        </p:tgtEl>
                                        <p:attrNameLst>
                                          <p:attrName>ppt_x</p:attrName>
                                        </p:attrNameLst>
                                      </p:cBhvr>
                                      <p:tavLst>
                                        <p:tav tm="0">
                                          <p:val>
                                            <p:strVal val="#ppt_x"/>
                                          </p:val>
                                        </p:tav>
                                        <p:tav tm="100000">
                                          <p:val>
                                            <p:strVal val="#ppt_x"/>
                                          </p:val>
                                        </p:tav>
                                      </p:tavLst>
                                    </p:anim>
                                    <p:anim calcmode="lin" valueType="num">
                                      <p:cBhvr additive="base">
                                        <p:cTn id="44" dur="500" fill="hold"/>
                                        <p:tgtEl>
                                          <p:spTgt spid="1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cBhvr additive="base">
                                        <p:cTn id="47" dur="500" fill="hold"/>
                                        <p:tgtEl>
                                          <p:spTgt spid="115"/>
                                        </p:tgtEl>
                                        <p:attrNameLst>
                                          <p:attrName>ppt_x</p:attrName>
                                        </p:attrNameLst>
                                      </p:cBhvr>
                                      <p:tavLst>
                                        <p:tav tm="0">
                                          <p:val>
                                            <p:strVal val="#ppt_x"/>
                                          </p:val>
                                        </p:tav>
                                        <p:tav tm="100000">
                                          <p:val>
                                            <p:strVal val="#ppt_x"/>
                                          </p:val>
                                        </p:tav>
                                      </p:tavLst>
                                    </p:anim>
                                    <p:anim calcmode="lin" valueType="num">
                                      <p:cBhvr additive="base">
                                        <p:cTn id="4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7"/>
                                        </p:tgtEl>
                                        <p:attrNameLst>
                                          <p:attrName>style.visibility</p:attrName>
                                        </p:attrNameLst>
                                      </p:cBhvr>
                                      <p:to>
                                        <p:strVal val="visible"/>
                                      </p:to>
                                    </p:set>
                                    <p:anim calcmode="lin" valueType="num">
                                      <p:cBhvr additive="base">
                                        <p:cTn id="53" dur="500" fill="hold"/>
                                        <p:tgtEl>
                                          <p:spTgt spid="117"/>
                                        </p:tgtEl>
                                        <p:attrNameLst>
                                          <p:attrName>ppt_x</p:attrName>
                                        </p:attrNameLst>
                                      </p:cBhvr>
                                      <p:tavLst>
                                        <p:tav tm="0">
                                          <p:val>
                                            <p:strVal val="#ppt_x"/>
                                          </p:val>
                                        </p:tav>
                                        <p:tav tm="100000">
                                          <p:val>
                                            <p:strVal val="#ppt_x"/>
                                          </p:val>
                                        </p:tav>
                                      </p:tavLst>
                                    </p:anim>
                                    <p:anim calcmode="lin" valueType="num">
                                      <p:cBhvr additive="base">
                                        <p:cTn id="54"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31"/>
                                        </p:tgtEl>
                                        <p:attrNameLst>
                                          <p:attrName>style.visibility</p:attrName>
                                        </p:attrNameLst>
                                      </p:cBhvr>
                                      <p:to>
                                        <p:strVal val="visible"/>
                                      </p:to>
                                    </p:set>
                                    <p:anim calcmode="lin" valueType="num">
                                      <p:cBhvr additive="base">
                                        <p:cTn id="63" dur="500" fill="hold"/>
                                        <p:tgtEl>
                                          <p:spTgt spid="131"/>
                                        </p:tgtEl>
                                        <p:attrNameLst>
                                          <p:attrName>ppt_x</p:attrName>
                                        </p:attrNameLst>
                                      </p:cBhvr>
                                      <p:tavLst>
                                        <p:tav tm="0">
                                          <p:val>
                                            <p:strVal val="#ppt_x"/>
                                          </p:val>
                                        </p:tav>
                                        <p:tav tm="100000">
                                          <p:val>
                                            <p:strVal val="#ppt_x"/>
                                          </p:val>
                                        </p:tav>
                                      </p:tavLst>
                                    </p:anim>
                                    <p:anim calcmode="lin" valueType="num">
                                      <p:cBhvr additive="base">
                                        <p:cTn id="64" dur="500" fill="hold"/>
                                        <p:tgtEl>
                                          <p:spTgt spid="13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500" fill="hold"/>
                                        <p:tgtEl>
                                          <p:spTgt spid="141"/>
                                        </p:tgtEl>
                                        <p:attrNameLst>
                                          <p:attrName>ppt_x</p:attrName>
                                        </p:attrNameLst>
                                      </p:cBhvr>
                                      <p:tavLst>
                                        <p:tav tm="0">
                                          <p:val>
                                            <p:strVal val="#ppt_x"/>
                                          </p:val>
                                        </p:tav>
                                        <p:tav tm="100000">
                                          <p:val>
                                            <p:strVal val="#ppt_x"/>
                                          </p:val>
                                        </p:tav>
                                      </p:tavLst>
                                    </p:anim>
                                    <p:anim calcmode="lin" valueType="num">
                                      <p:cBhvr additive="base">
                                        <p:cTn id="68" dur="5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40"/>
                                        </p:tgtEl>
                                        <p:attrNameLst>
                                          <p:attrName>style.visibility</p:attrName>
                                        </p:attrNameLst>
                                      </p:cBhvr>
                                      <p:to>
                                        <p:strVal val="visible"/>
                                      </p:to>
                                    </p:set>
                                    <p:anim calcmode="lin" valueType="num">
                                      <p:cBhvr additive="base">
                                        <p:cTn id="71" dur="500" fill="hold"/>
                                        <p:tgtEl>
                                          <p:spTgt spid="140"/>
                                        </p:tgtEl>
                                        <p:attrNameLst>
                                          <p:attrName>ppt_x</p:attrName>
                                        </p:attrNameLst>
                                      </p:cBhvr>
                                      <p:tavLst>
                                        <p:tav tm="0">
                                          <p:val>
                                            <p:strVal val="#ppt_x"/>
                                          </p:val>
                                        </p:tav>
                                        <p:tav tm="100000">
                                          <p:val>
                                            <p:strVal val="#ppt_x"/>
                                          </p:val>
                                        </p:tav>
                                      </p:tavLst>
                                    </p:anim>
                                    <p:anim calcmode="lin" valueType="num">
                                      <p:cBhvr additive="base">
                                        <p:cTn id="72" dur="500" fill="hold"/>
                                        <p:tgtEl>
                                          <p:spTgt spid="14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42"/>
                                        </p:tgtEl>
                                        <p:attrNameLst>
                                          <p:attrName>style.visibility</p:attrName>
                                        </p:attrNameLst>
                                      </p:cBhvr>
                                      <p:to>
                                        <p:strVal val="visible"/>
                                      </p:to>
                                    </p:set>
                                    <p:anim calcmode="lin" valueType="num">
                                      <p:cBhvr additive="base">
                                        <p:cTn id="75" dur="500" fill="hold"/>
                                        <p:tgtEl>
                                          <p:spTgt spid="142"/>
                                        </p:tgtEl>
                                        <p:attrNameLst>
                                          <p:attrName>ppt_x</p:attrName>
                                        </p:attrNameLst>
                                      </p:cBhvr>
                                      <p:tavLst>
                                        <p:tav tm="0">
                                          <p:val>
                                            <p:strVal val="#ppt_x"/>
                                          </p:val>
                                        </p:tav>
                                        <p:tav tm="100000">
                                          <p:val>
                                            <p:strVal val="#ppt_x"/>
                                          </p:val>
                                        </p:tav>
                                      </p:tavLst>
                                    </p:anim>
                                    <p:anim calcmode="lin" valueType="num">
                                      <p:cBhvr additive="base">
                                        <p:cTn id="76" dur="500" fill="hold"/>
                                        <p:tgtEl>
                                          <p:spTgt spid="14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2"/>
                                        </p:tgtEl>
                                        <p:attrNameLst>
                                          <p:attrName>style.visibility</p:attrName>
                                        </p:attrNameLst>
                                      </p:cBhvr>
                                      <p:to>
                                        <p:strVal val="visible"/>
                                      </p:to>
                                    </p:set>
                                    <p:anim calcmode="lin" valueType="num">
                                      <p:cBhvr additive="base">
                                        <p:cTn id="79" dur="500" fill="hold"/>
                                        <p:tgtEl>
                                          <p:spTgt spid="132"/>
                                        </p:tgtEl>
                                        <p:attrNameLst>
                                          <p:attrName>ppt_x</p:attrName>
                                        </p:attrNameLst>
                                      </p:cBhvr>
                                      <p:tavLst>
                                        <p:tav tm="0">
                                          <p:val>
                                            <p:strVal val="#ppt_x"/>
                                          </p:val>
                                        </p:tav>
                                        <p:tav tm="100000">
                                          <p:val>
                                            <p:strVal val="#ppt_x"/>
                                          </p:val>
                                        </p:tav>
                                      </p:tavLst>
                                    </p:anim>
                                    <p:anim calcmode="lin" valueType="num">
                                      <p:cBhvr additive="base">
                                        <p:cTn id="80"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4"/>
                                        </p:tgtEl>
                                        <p:attrNameLst>
                                          <p:attrName>style.visibility</p:attrName>
                                        </p:attrNameLst>
                                      </p:cBhvr>
                                      <p:to>
                                        <p:strVal val="visible"/>
                                      </p:to>
                                    </p:set>
                                    <p:anim calcmode="lin" valueType="num">
                                      <p:cBhvr additive="base">
                                        <p:cTn id="85" dur="500" fill="hold"/>
                                        <p:tgtEl>
                                          <p:spTgt spid="124"/>
                                        </p:tgtEl>
                                        <p:attrNameLst>
                                          <p:attrName>ppt_x</p:attrName>
                                        </p:attrNameLst>
                                      </p:cBhvr>
                                      <p:tavLst>
                                        <p:tav tm="0">
                                          <p:val>
                                            <p:strVal val="#ppt_x"/>
                                          </p:val>
                                        </p:tav>
                                        <p:tav tm="100000">
                                          <p:val>
                                            <p:strVal val="#ppt_x"/>
                                          </p:val>
                                        </p:tav>
                                      </p:tavLst>
                                    </p:anim>
                                    <p:anim calcmode="lin" valueType="num">
                                      <p:cBhvr additive="base">
                                        <p:cTn id="86"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43"/>
                                        </p:tgtEl>
                                        <p:attrNameLst>
                                          <p:attrName>style.visibility</p:attrName>
                                        </p:attrNameLst>
                                      </p:cBhvr>
                                      <p:to>
                                        <p:strVal val="visible"/>
                                      </p:to>
                                    </p:set>
                                    <p:anim calcmode="lin" valueType="num">
                                      <p:cBhvr additive="base">
                                        <p:cTn id="91" dur="500" fill="hold"/>
                                        <p:tgtEl>
                                          <p:spTgt spid="143"/>
                                        </p:tgtEl>
                                        <p:attrNameLst>
                                          <p:attrName>ppt_x</p:attrName>
                                        </p:attrNameLst>
                                      </p:cBhvr>
                                      <p:tavLst>
                                        <p:tav tm="0">
                                          <p:val>
                                            <p:strVal val="#ppt_x"/>
                                          </p:val>
                                        </p:tav>
                                        <p:tav tm="100000">
                                          <p:val>
                                            <p:strVal val="#ppt_x"/>
                                          </p:val>
                                        </p:tav>
                                      </p:tavLst>
                                    </p:anim>
                                    <p:anim calcmode="lin" valueType="num">
                                      <p:cBhvr additive="base">
                                        <p:cTn id="92"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33"/>
                                        </p:tgtEl>
                                        <p:attrNameLst>
                                          <p:attrName>style.visibility</p:attrName>
                                        </p:attrNameLst>
                                      </p:cBhvr>
                                      <p:to>
                                        <p:strVal val="visible"/>
                                      </p:to>
                                    </p:set>
                                    <p:anim calcmode="lin" valueType="num">
                                      <p:cBhvr additive="base">
                                        <p:cTn id="97" dur="500" fill="hold"/>
                                        <p:tgtEl>
                                          <p:spTgt spid="133"/>
                                        </p:tgtEl>
                                        <p:attrNameLst>
                                          <p:attrName>ppt_x</p:attrName>
                                        </p:attrNameLst>
                                      </p:cBhvr>
                                      <p:tavLst>
                                        <p:tav tm="0">
                                          <p:val>
                                            <p:strVal val="#ppt_x"/>
                                          </p:val>
                                        </p:tav>
                                        <p:tav tm="100000">
                                          <p:val>
                                            <p:strVal val="#ppt_x"/>
                                          </p:val>
                                        </p:tav>
                                      </p:tavLst>
                                    </p:anim>
                                    <p:anim calcmode="lin" valueType="num">
                                      <p:cBhvr additive="base">
                                        <p:cTn id="9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6D66E-96C8-4ADD-87B0-E7EB3BEBA6EA}"/>
              </a:ext>
            </a:extLst>
          </p:cNvPr>
          <p:cNvSpPr>
            <a:spLocks noGrp="1"/>
          </p:cNvSpPr>
          <p:nvPr>
            <p:ph type="title"/>
          </p:nvPr>
        </p:nvSpPr>
        <p:spPr/>
        <p:txBody>
          <a:bodyPr/>
          <a:lstStyle/>
          <a:p>
            <a:r>
              <a:rPr lang="nl-BE" sz="2800" dirty="0" err="1"/>
              <a:t>Certificate</a:t>
            </a:r>
            <a:r>
              <a:rPr lang="nl-BE" sz="2800" dirty="0"/>
              <a:t> Product Types </a:t>
            </a:r>
            <a:r>
              <a:rPr lang="nl-BE" sz="2800" dirty="0" err="1"/>
              <a:t>under</a:t>
            </a:r>
            <a:r>
              <a:rPr lang="nl-BE" sz="2800" dirty="0"/>
              <a:t> </a:t>
            </a:r>
            <a:r>
              <a:rPr lang="nl-BE" sz="2800" dirty="0" err="1"/>
              <a:t>the</a:t>
            </a:r>
            <a:r>
              <a:rPr lang="nl-BE" sz="2800" dirty="0"/>
              <a:t> EECS standard</a:t>
            </a:r>
            <a:endParaRPr lang="en-GB" dirty="0"/>
          </a:p>
        </p:txBody>
      </p:sp>
      <p:sp>
        <p:nvSpPr>
          <p:cNvPr id="4" name="Tijdelijke aanduiding voor dianummer 3">
            <a:extLst>
              <a:ext uri="{FF2B5EF4-FFF2-40B4-BE49-F238E27FC236}">
                <a16:creationId xmlns:a16="http://schemas.microsoft.com/office/drawing/2014/main" id="{156B3AAC-C3D2-44D5-8EC6-17A42868337E}"/>
              </a:ext>
            </a:extLst>
          </p:cNvPr>
          <p:cNvSpPr>
            <a:spLocks noGrp="1"/>
          </p:cNvSpPr>
          <p:nvPr>
            <p:ph type="sldNum" sz="quarter" idx="12"/>
          </p:nvPr>
        </p:nvSpPr>
        <p:spPr/>
        <p:txBody>
          <a:bodyPr/>
          <a:lstStyle/>
          <a:p>
            <a:fld id="{DE046850-611D-4397-BCE0-259A90CE4858}" type="slidenum">
              <a:rPr lang="en-GB" smtClean="0"/>
              <a:pPr/>
              <a:t>13</a:t>
            </a:fld>
            <a:endParaRPr lang="en-GB"/>
          </a:p>
        </p:txBody>
      </p:sp>
      <p:sp>
        <p:nvSpPr>
          <p:cNvPr id="6" name="Tijdelijke aanduiding voor inhoud 5">
            <a:extLst>
              <a:ext uri="{FF2B5EF4-FFF2-40B4-BE49-F238E27FC236}">
                <a16:creationId xmlns:a16="http://schemas.microsoft.com/office/drawing/2014/main" id="{5374CD9C-D215-4616-B9A4-2EA61633DE3E}"/>
              </a:ext>
            </a:extLst>
          </p:cNvPr>
          <p:cNvSpPr>
            <a:spLocks noGrp="1"/>
          </p:cNvSpPr>
          <p:nvPr>
            <p:ph idx="14"/>
          </p:nvPr>
        </p:nvSpPr>
        <p:spPr>
          <a:xfrm>
            <a:off x="7644585" y="5944868"/>
            <a:ext cx="3845637" cy="796400"/>
          </a:xfrm>
        </p:spPr>
        <p:txBody>
          <a:bodyPr/>
          <a:lstStyle/>
          <a:p>
            <a:pPr marL="0" indent="0">
              <a:buNone/>
            </a:pPr>
            <a:r>
              <a:rPr lang="en-GB" sz="1100" dirty="0">
                <a:solidFill>
                  <a:srgbClr val="9CCC5C"/>
                </a:solidFill>
              </a:rPr>
              <a:t>* For any Target Certificate Product, the corresponding Target Accounting Scheme acknowledges that the eligibility for Target accounting is transferred together with the corresponding Target certificate. </a:t>
            </a:r>
          </a:p>
          <a:p>
            <a:endParaRPr lang="en-GB" dirty="0"/>
          </a:p>
        </p:txBody>
      </p:sp>
      <p:graphicFrame>
        <p:nvGraphicFramePr>
          <p:cNvPr id="7" name="Tijdelijke aanduiding voor inhoud 5">
            <a:extLst>
              <a:ext uri="{FF2B5EF4-FFF2-40B4-BE49-F238E27FC236}">
                <a16:creationId xmlns:a16="http://schemas.microsoft.com/office/drawing/2014/main" id="{3D40B8E4-3DD5-4D5B-A2BE-1CAECA8551EB}"/>
              </a:ext>
            </a:extLst>
          </p:cNvPr>
          <p:cNvGraphicFramePr>
            <a:graphicFrameLocks/>
          </p:cNvGraphicFramePr>
          <p:nvPr/>
        </p:nvGraphicFramePr>
        <p:xfrm>
          <a:off x="1466990" y="1122969"/>
          <a:ext cx="8457394" cy="3481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EA557D4C-ACA6-4912-A939-E50A1E6D3A29}"/>
              </a:ext>
            </a:extLst>
          </p:cNvPr>
          <p:cNvSpPr txBox="1"/>
          <p:nvPr/>
        </p:nvSpPr>
        <p:spPr>
          <a:xfrm>
            <a:off x="204057" y="2114552"/>
            <a:ext cx="1870848" cy="369332"/>
          </a:xfrm>
          <a:prstGeom prst="rect">
            <a:avLst/>
          </a:prstGeom>
          <a:solidFill>
            <a:schemeClr val="accent2">
              <a:lumMod val="20000"/>
              <a:lumOff val="80000"/>
            </a:schemeClr>
          </a:solidFill>
        </p:spPr>
        <p:txBody>
          <a:bodyPr wrap="square" rtlCol="0">
            <a:spAutoFit/>
          </a:bodyPr>
          <a:lstStyle/>
          <a:p>
            <a:pPr algn="ctr"/>
            <a:r>
              <a:rPr lang="nl-BE" dirty="0">
                <a:solidFill>
                  <a:schemeClr val="bg1">
                    <a:lumMod val="50000"/>
                  </a:schemeClr>
                </a:solidFill>
              </a:rPr>
              <a:t>PRODUCT Type</a:t>
            </a:r>
          </a:p>
        </p:txBody>
      </p:sp>
      <p:pic>
        <p:nvPicPr>
          <p:cNvPr id="9" name="Graphic 8" descr="Parasol silhouet">
            <a:extLst>
              <a:ext uri="{FF2B5EF4-FFF2-40B4-BE49-F238E27FC236}">
                <a16:creationId xmlns:a16="http://schemas.microsoft.com/office/drawing/2014/main" id="{735BA9C7-7C4B-4B60-A0BC-7D08132A12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92108" y="898675"/>
            <a:ext cx="1483743" cy="1046672"/>
          </a:xfrm>
          <a:prstGeom prst="rect">
            <a:avLst/>
          </a:prstGeom>
        </p:spPr>
      </p:pic>
      <p:sp>
        <p:nvSpPr>
          <p:cNvPr id="10" name="Tekstvak 9">
            <a:extLst>
              <a:ext uri="{FF2B5EF4-FFF2-40B4-BE49-F238E27FC236}">
                <a16:creationId xmlns:a16="http://schemas.microsoft.com/office/drawing/2014/main" id="{BB410024-0CEE-4A87-893E-20050C9988D9}"/>
              </a:ext>
            </a:extLst>
          </p:cNvPr>
          <p:cNvSpPr txBox="1"/>
          <p:nvPr/>
        </p:nvSpPr>
        <p:spPr>
          <a:xfrm>
            <a:off x="3686911" y="5171935"/>
            <a:ext cx="2907102" cy="1015663"/>
          </a:xfrm>
          <a:prstGeom prst="rect">
            <a:avLst/>
          </a:prstGeom>
          <a:ln>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Wingdings" panose="05000000000000000000" pitchFamily="2" charset="2"/>
              <a:buChar char="q"/>
            </a:pPr>
            <a:r>
              <a:rPr lang="nl-BE" sz="2000" dirty="0" err="1"/>
              <a:t>Disclosure</a:t>
            </a:r>
            <a:endParaRPr lang="nl-BE" sz="2000" dirty="0"/>
          </a:p>
          <a:p>
            <a:pPr marL="457200" indent="-457200">
              <a:buFont typeface="Wingdings" panose="05000000000000000000" pitchFamily="2" charset="2"/>
              <a:buChar char="q"/>
            </a:pPr>
            <a:r>
              <a:rPr lang="nl-BE" sz="2000" dirty="0"/>
              <a:t>Support</a:t>
            </a:r>
          </a:p>
          <a:p>
            <a:pPr marL="457200" indent="-457200">
              <a:buFont typeface="Wingdings" panose="05000000000000000000" pitchFamily="2" charset="2"/>
              <a:buChar char="q"/>
            </a:pPr>
            <a:r>
              <a:rPr lang="nl-BE" sz="2000" dirty="0"/>
              <a:t>Target Accounting</a:t>
            </a:r>
          </a:p>
        </p:txBody>
      </p:sp>
      <p:sp>
        <p:nvSpPr>
          <p:cNvPr id="11" name="Tekstvak 10">
            <a:extLst>
              <a:ext uri="{FF2B5EF4-FFF2-40B4-BE49-F238E27FC236}">
                <a16:creationId xmlns:a16="http://schemas.microsoft.com/office/drawing/2014/main" id="{A53FA0E2-34C2-44D7-8FF2-BF3861AF6E1F}"/>
              </a:ext>
            </a:extLst>
          </p:cNvPr>
          <p:cNvSpPr txBox="1"/>
          <p:nvPr/>
        </p:nvSpPr>
        <p:spPr>
          <a:xfrm>
            <a:off x="204057" y="5149956"/>
            <a:ext cx="1870848" cy="369332"/>
          </a:xfrm>
          <a:prstGeom prst="rect">
            <a:avLst/>
          </a:prstGeom>
          <a:solidFill>
            <a:schemeClr val="accent2">
              <a:lumMod val="20000"/>
              <a:lumOff val="80000"/>
            </a:schemeClr>
          </a:solidFill>
        </p:spPr>
        <p:txBody>
          <a:bodyPr wrap="square" rtlCol="0">
            <a:spAutoFit/>
          </a:bodyPr>
          <a:lstStyle/>
          <a:p>
            <a:pPr algn="ctr"/>
            <a:r>
              <a:rPr lang="nl-BE" dirty="0" err="1">
                <a:solidFill>
                  <a:schemeClr val="bg1">
                    <a:lumMod val="50000"/>
                  </a:schemeClr>
                </a:solidFill>
              </a:rPr>
              <a:t>Purpose</a:t>
            </a:r>
            <a:endParaRPr lang="nl-BE" dirty="0">
              <a:solidFill>
                <a:schemeClr val="bg1">
                  <a:lumMod val="50000"/>
                </a:schemeClr>
              </a:solidFill>
            </a:endParaRPr>
          </a:p>
        </p:txBody>
      </p:sp>
      <p:sp>
        <p:nvSpPr>
          <p:cNvPr id="12" name="Tekstvak 11">
            <a:extLst>
              <a:ext uri="{FF2B5EF4-FFF2-40B4-BE49-F238E27FC236}">
                <a16:creationId xmlns:a16="http://schemas.microsoft.com/office/drawing/2014/main" id="{11A3A29E-A5DD-481C-81F0-1431A05378D8}"/>
              </a:ext>
            </a:extLst>
          </p:cNvPr>
          <p:cNvSpPr txBox="1"/>
          <p:nvPr/>
        </p:nvSpPr>
        <p:spPr>
          <a:xfrm>
            <a:off x="204057" y="3259723"/>
            <a:ext cx="1870848" cy="338554"/>
          </a:xfrm>
          <a:prstGeom prst="rect">
            <a:avLst/>
          </a:prstGeom>
          <a:solidFill>
            <a:schemeClr val="accent2">
              <a:lumMod val="20000"/>
              <a:lumOff val="80000"/>
            </a:schemeClr>
          </a:solidFill>
        </p:spPr>
        <p:txBody>
          <a:bodyPr wrap="square" rtlCol="0">
            <a:spAutoFit/>
          </a:bodyPr>
          <a:lstStyle/>
          <a:p>
            <a:pPr algn="ctr"/>
            <a:r>
              <a:rPr lang="nl-BE" sz="1600" dirty="0">
                <a:solidFill>
                  <a:schemeClr val="bg1">
                    <a:lumMod val="50000"/>
                  </a:schemeClr>
                </a:solidFill>
              </a:rPr>
              <a:t>PRODUCT Name</a:t>
            </a:r>
          </a:p>
        </p:txBody>
      </p:sp>
      <p:sp>
        <p:nvSpPr>
          <p:cNvPr id="13" name="Pijl: gekromd rechts 12">
            <a:extLst>
              <a:ext uri="{FF2B5EF4-FFF2-40B4-BE49-F238E27FC236}">
                <a16:creationId xmlns:a16="http://schemas.microsoft.com/office/drawing/2014/main" id="{7887C38D-33C6-43B9-B1F7-111FB4514236}"/>
              </a:ext>
            </a:extLst>
          </p:cNvPr>
          <p:cNvSpPr/>
          <p:nvPr/>
        </p:nvSpPr>
        <p:spPr>
          <a:xfrm rot="19676857">
            <a:off x="2958579" y="3534761"/>
            <a:ext cx="351706" cy="2144225"/>
          </a:xfrm>
          <a:prstGeom prst="curvedRightArrow">
            <a:avLst>
              <a:gd name="adj1" fmla="val 25000"/>
              <a:gd name="adj2" fmla="val 6900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Pijl: gekromd rechts 13">
            <a:extLst>
              <a:ext uri="{FF2B5EF4-FFF2-40B4-BE49-F238E27FC236}">
                <a16:creationId xmlns:a16="http://schemas.microsoft.com/office/drawing/2014/main" id="{7E93E74B-056B-4B9D-865A-58DB172FEBEC}"/>
              </a:ext>
            </a:extLst>
          </p:cNvPr>
          <p:cNvSpPr/>
          <p:nvPr/>
        </p:nvSpPr>
        <p:spPr>
          <a:xfrm rot="4566909" flipH="1">
            <a:off x="6956066" y="3216844"/>
            <a:ext cx="361784" cy="3871957"/>
          </a:xfrm>
          <a:prstGeom prst="curvedRightArrow">
            <a:avLst>
              <a:gd name="adj1" fmla="val 25000"/>
              <a:gd name="adj2" fmla="val 6900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hthoek 14">
            <a:extLst>
              <a:ext uri="{FF2B5EF4-FFF2-40B4-BE49-F238E27FC236}">
                <a16:creationId xmlns:a16="http://schemas.microsoft.com/office/drawing/2014/main" id="{F44F8636-1A81-4B09-AF4D-9F625791CF19}"/>
              </a:ext>
            </a:extLst>
          </p:cNvPr>
          <p:cNvSpPr/>
          <p:nvPr/>
        </p:nvSpPr>
        <p:spPr>
          <a:xfrm>
            <a:off x="3120023" y="2536589"/>
            <a:ext cx="844922" cy="189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lumMod val="85000"/>
                    <a:lumOff val="15000"/>
                  </a:schemeClr>
                </a:solidFill>
              </a:rPr>
              <a:t>Technology</a:t>
            </a:r>
            <a:endParaRPr lang="en-GB" sz="1100" dirty="0">
              <a:solidFill>
                <a:schemeClr val="tx1">
                  <a:lumMod val="85000"/>
                  <a:lumOff val="15000"/>
                </a:schemeClr>
              </a:solidFill>
            </a:endParaRPr>
          </a:p>
        </p:txBody>
      </p:sp>
      <p:sp>
        <p:nvSpPr>
          <p:cNvPr id="16" name="Rechthoek 15">
            <a:extLst>
              <a:ext uri="{FF2B5EF4-FFF2-40B4-BE49-F238E27FC236}">
                <a16:creationId xmlns:a16="http://schemas.microsoft.com/office/drawing/2014/main" id="{DF781455-67B2-4C7D-A80D-DEE2B3A018EA}"/>
              </a:ext>
            </a:extLst>
          </p:cNvPr>
          <p:cNvSpPr/>
          <p:nvPr/>
        </p:nvSpPr>
        <p:spPr>
          <a:xfrm>
            <a:off x="2270323" y="2536589"/>
            <a:ext cx="722355" cy="189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lumMod val="85000"/>
                    <a:lumOff val="15000"/>
                  </a:schemeClr>
                </a:solidFill>
              </a:rPr>
              <a:t>Source</a:t>
            </a:r>
            <a:endParaRPr lang="en-GB" sz="1100" dirty="0">
              <a:solidFill>
                <a:schemeClr val="tx1">
                  <a:lumMod val="85000"/>
                  <a:lumOff val="15000"/>
                </a:schemeClr>
              </a:solidFill>
            </a:endParaRPr>
          </a:p>
        </p:txBody>
      </p:sp>
      <p:sp>
        <p:nvSpPr>
          <p:cNvPr id="17" name="Tekstvak 16">
            <a:extLst>
              <a:ext uri="{FF2B5EF4-FFF2-40B4-BE49-F238E27FC236}">
                <a16:creationId xmlns:a16="http://schemas.microsoft.com/office/drawing/2014/main" id="{1EF0319B-D073-D63C-866F-B1A1715285A2}"/>
              </a:ext>
            </a:extLst>
          </p:cNvPr>
          <p:cNvSpPr txBox="1"/>
          <p:nvPr/>
        </p:nvSpPr>
        <p:spPr>
          <a:xfrm>
            <a:off x="9122186" y="4731180"/>
            <a:ext cx="2879314" cy="1061829"/>
          </a:xfrm>
          <a:prstGeom prst="rect">
            <a:avLst/>
          </a:prstGeom>
          <a:noFill/>
        </p:spPr>
        <p:txBody>
          <a:bodyPr wrap="none" rtlCol="0">
            <a:spAutoFit/>
          </a:bodyPr>
          <a:lstStyle/>
          <a:p>
            <a:r>
              <a:rPr lang="en-GB" sz="1050" u="sng" dirty="0"/>
              <a:t>Abbreviations</a:t>
            </a:r>
          </a:p>
          <a:p>
            <a:r>
              <a:rPr lang="en-GB" sz="1050" dirty="0"/>
              <a:t>GO = Guarantee of Origin</a:t>
            </a:r>
          </a:p>
          <a:p>
            <a:r>
              <a:rPr lang="en-GB" sz="1050" dirty="0"/>
              <a:t>ICS = Independent Criteria Scheme</a:t>
            </a:r>
          </a:p>
          <a:p>
            <a:r>
              <a:rPr lang="en-GB" sz="1050" dirty="0"/>
              <a:t>NGC = Non-Governmental Certificate</a:t>
            </a:r>
          </a:p>
          <a:p>
            <a:r>
              <a:rPr lang="en-GB" sz="1050" dirty="0"/>
              <a:t>LC = Legislative Certificate</a:t>
            </a:r>
          </a:p>
          <a:p>
            <a:r>
              <a:rPr lang="en-GB" sz="1050" dirty="0"/>
              <a:t>EECS = European Energy Certificate System</a:t>
            </a:r>
          </a:p>
        </p:txBody>
      </p:sp>
    </p:spTree>
    <p:extLst>
      <p:ext uri="{BB962C8B-B14F-4D97-AF65-F5344CB8AC3E}">
        <p14:creationId xmlns:p14="http://schemas.microsoft.com/office/powerpoint/2010/main" val="357084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74ADE-9681-40DE-8151-C3B0F93D80E8}"/>
              </a:ext>
            </a:extLst>
          </p:cNvPr>
          <p:cNvSpPr>
            <a:spLocks noGrp="1"/>
          </p:cNvSpPr>
          <p:nvPr>
            <p:ph type="title"/>
          </p:nvPr>
        </p:nvSpPr>
        <p:spPr/>
        <p:txBody>
          <a:bodyPr/>
          <a:lstStyle/>
          <a:p>
            <a:r>
              <a:rPr lang="en-GB" dirty="0"/>
              <a:t>The relation between EECS Certificate types and labels</a:t>
            </a:r>
          </a:p>
        </p:txBody>
      </p:sp>
      <p:sp>
        <p:nvSpPr>
          <p:cNvPr id="4" name="Tijdelijke aanduiding voor dianummer 3">
            <a:extLst>
              <a:ext uri="{FF2B5EF4-FFF2-40B4-BE49-F238E27FC236}">
                <a16:creationId xmlns:a16="http://schemas.microsoft.com/office/drawing/2014/main" id="{AF44EA21-C7B1-4518-8801-51630F25306F}"/>
              </a:ext>
            </a:extLst>
          </p:cNvPr>
          <p:cNvSpPr>
            <a:spLocks noGrp="1"/>
          </p:cNvSpPr>
          <p:nvPr>
            <p:ph type="sldNum" sz="quarter" idx="12"/>
          </p:nvPr>
        </p:nvSpPr>
        <p:spPr/>
        <p:txBody>
          <a:bodyPr/>
          <a:lstStyle/>
          <a:p>
            <a:fld id="{DE046850-611D-4397-BCE0-259A90CE4858}" type="slidenum">
              <a:rPr lang="en-GB" smtClean="0"/>
              <a:pPr/>
              <a:t>14</a:t>
            </a:fld>
            <a:endParaRPr lang="en-GB"/>
          </a:p>
        </p:txBody>
      </p:sp>
      <p:graphicFrame>
        <p:nvGraphicFramePr>
          <p:cNvPr id="7" name="Tijdelijke aanduiding voor inhoud 5">
            <a:extLst>
              <a:ext uri="{FF2B5EF4-FFF2-40B4-BE49-F238E27FC236}">
                <a16:creationId xmlns:a16="http://schemas.microsoft.com/office/drawing/2014/main" id="{064DDE48-9AA7-4CBB-AE4B-D2E436A5BEA5}"/>
              </a:ext>
            </a:extLst>
          </p:cNvPr>
          <p:cNvGraphicFramePr>
            <a:graphicFrameLocks/>
          </p:cNvGraphicFramePr>
          <p:nvPr/>
        </p:nvGraphicFramePr>
        <p:xfrm>
          <a:off x="1120509" y="1538811"/>
          <a:ext cx="10515600" cy="3270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E6E2AC61-3FB4-493B-BB84-EE9626275077}"/>
              </a:ext>
            </a:extLst>
          </p:cNvPr>
          <p:cNvSpPr txBox="1"/>
          <p:nvPr/>
        </p:nvSpPr>
        <p:spPr>
          <a:xfrm>
            <a:off x="152934" y="2206087"/>
            <a:ext cx="2907102" cy="523220"/>
          </a:xfrm>
          <a:prstGeom prst="rect">
            <a:avLst/>
          </a:prstGeom>
          <a:solidFill>
            <a:schemeClr val="accent2">
              <a:lumMod val="20000"/>
              <a:lumOff val="80000"/>
            </a:schemeClr>
          </a:solidFill>
        </p:spPr>
        <p:txBody>
          <a:bodyPr wrap="square" rtlCol="0">
            <a:spAutoFit/>
          </a:bodyPr>
          <a:lstStyle/>
          <a:p>
            <a:pPr algn="ctr"/>
            <a:r>
              <a:rPr lang="nl-BE" sz="2800">
                <a:solidFill>
                  <a:schemeClr val="bg1">
                    <a:lumMod val="50000"/>
                  </a:schemeClr>
                </a:solidFill>
              </a:rPr>
              <a:t>PRODUCT TYPE</a:t>
            </a:r>
          </a:p>
        </p:txBody>
      </p:sp>
      <p:pic>
        <p:nvPicPr>
          <p:cNvPr id="9" name="Graphic 8" descr="Parasol silhouet">
            <a:extLst>
              <a:ext uri="{FF2B5EF4-FFF2-40B4-BE49-F238E27FC236}">
                <a16:creationId xmlns:a16="http://schemas.microsoft.com/office/drawing/2014/main" id="{FE8228BB-FD32-4679-9632-3B0A01102B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1314" y="886478"/>
            <a:ext cx="1483743" cy="1046672"/>
          </a:xfrm>
          <a:prstGeom prst="rect">
            <a:avLst/>
          </a:prstGeom>
        </p:spPr>
      </p:pic>
      <p:sp>
        <p:nvSpPr>
          <p:cNvPr id="10" name="Tekstvak 9">
            <a:extLst>
              <a:ext uri="{FF2B5EF4-FFF2-40B4-BE49-F238E27FC236}">
                <a16:creationId xmlns:a16="http://schemas.microsoft.com/office/drawing/2014/main" id="{7F608FDF-1FF8-4377-B9D1-63CE915B1D6A}"/>
              </a:ext>
            </a:extLst>
          </p:cNvPr>
          <p:cNvSpPr txBox="1"/>
          <p:nvPr/>
        </p:nvSpPr>
        <p:spPr>
          <a:xfrm>
            <a:off x="4317663" y="5088401"/>
            <a:ext cx="1863306" cy="584775"/>
          </a:xfrm>
          <a:prstGeom prst="rect">
            <a:avLst/>
          </a:prstGeom>
          <a:ln>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BE" sz="3200"/>
              <a:t>ICS</a:t>
            </a:r>
          </a:p>
        </p:txBody>
      </p:sp>
      <p:cxnSp>
        <p:nvCxnSpPr>
          <p:cNvPr id="11" name="Rechte verbindingslijn 10">
            <a:extLst>
              <a:ext uri="{FF2B5EF4-FFF2-40B4-BE49-F238E27FC236}">
                <a16:creationId xmlns:a16="http://schemas.microsoft.com/office/drawing/2014/main" id="{49101EB7-EA67-443E-AAAA-2F6FE8381DC5}"/>
              </a:ext>
            </a:extLst>
          </p:cNvPr>
          <p:cNvCxnSpPr>
            <a:cxnSpLocks/>
          </p:cNvCxnSpPr>
          <p:nvPr/>
        </p:nvCxnSpPr>
        <p:spPr>
          <a:xfrm flipH="1" flipV="1">
            <a:off x="4500442" y="2729307"/>
            <a:ext cx="261972" cy="237480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A7535F75-286C-4E6A-BA54-566434BCF464}"/>
              </a:ext>
            </a:extLst>
          </p:cNvPr>
          <p:cNvCxnSpPr>
            <a:cxnSpLocks/>
          </p:cNvCxnSpPr>
          <p:nvPr/>
        </p:nvCxnSpPr>
        <p:spPr>
          <a:xfrm flipV="1">
            <a:off x="5972626" y="2729307"/>
            <a:ext cx="2071088" cy="237480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aphicFrame>
        <p:nvGraphicFramePr>
          <p:cNvPr id="13" name="Tijdelijke aanduiding voor inhoud 5">
            <a:extLst>
              <a:ext uri="{FF2B5EF4-FFF2-40B4-BE49-F238E27FC236}">
                <a16:creationId xmlns:a16="http://schemas.microsoft.com/office/drawing/2014/main" id="{7F012FCB-12D1-477E-9C46-522F7557D86B}"/>
              </a:ext>
            </a:extLst>
          </p:cNvPr>
          <p:cNvGraphicFramePr>
            <a:graphicFrameLocks/>
          </p:cNvGraphicFramePr>
          <p:nvPr/>
        </p:nvGraphicFramePr>
        <p:xfrm>
          <a:off x="2454918" y="4529237"/>
          <a:ext cx="5699216" cy="25368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4" name="Rechte verbindingslijn 13">
            <a:extLst>
              <a:ext uri="{FF2B5EF4-FFF2-40B4-BE49-F238E27FC236}">
                <a16:creationId xmlns:a16="http://schemas.microsoft.com/office/drawing/2014/main" id="{DB014372-30A3-4A91-B608-AD68C410EF5E}"/>
              </a:ext>
            </a:extLst>
          </p:cNvPr>
          <p:cNvCxnSpPr>
            <a:cxnSpLocks/>
          </p:cNvCxnSpPr>
          <p:nvPr/>
        </p:nvCxnSpPr>
        <p:spPr>
          <a:xfrm flipV="1">
            <a:off x="5429811" y="2723304"/>
            <a:ext cx="1757880" cy="238080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60537048-BC78-4DB5-8779-417254624FE2}"/>
              </a:ext>
            </a:extLst>
          </p:cNvPr>
          <p:cNvCxnSpPr>
            <a:cxnSpLocks/>
          </p:cNvCxnSpPr>
          <p:nvPr/>
        </p:nvCxnSpPr>
        <p:spPr>
          <a:xfrm flipV="1">
            <a:off x="5041880" y="2729307"/>
            <a:ext cx="654832" cy="235309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F534DDAD-0278-492A-A142-E041EF2DD280}"/>
              </a:ext>
            </a:extLst>
          </p:cNvPr>
          <p:cNvSpPr txBox="1"/>
          <p:nvPr/>
        </p:nvSpPr>
        <p:spPr>
          <a:xfrm>
            <a:off x="204057" y="5149956"/>
            <a:ext cx="2907102" cy="523220"/>
          </a:xfrm>
          <a:prstGeom prst="rect">
            <a:avLst/>
          </a:prstGeom>
          <a:solidFill>
            <a:schemeClr val="accent2">
              <a:lumMod val="20000"/>
              <a:lumOff val="80000"/>
            </a:schemeClr>
          </a:solidFill>
        </p:spPr>
        <p:txBody>
          <a:bodyPr wrap="square" rtlCol="0">
            <a:spAutoFit/>
          </a:bodyPr>
          <a:lstStyle/>
          <a:p>
            <a:pPr algn="ctr"/>
            <a:r>
              <a:rPr lang="nl-BE" sz="2800">
                <a:solidFill>
                  <a:schemeClr val="bg1">
                    <a:lumMod val="50000"/>
                  </a:schemeClr>
                </a:solidFill>
              </a:rPr>
              <a:t>LABELS</a:t>
            </a:r>
          </a:p>
        </p:txBody>
      </p:sp>
      <p:sp>
        <p:nvSpPr>
          <p:cNvPr id="17" name="Tekstvak 16">
            <a:extLst>
              <a:ext uri="{FF2B5EF4-FFF2-40B4-BE49-F238E27FC236}">
                <a16:creationId xmlns:a16="http://schemas.microsoft.com/office/drawing/2014/main" id="{03AE2A7D-66A5-4A32-A06C-153F1961EA86}"/>
              </a:ext>
            </a:extLst>
          </p:cNvPr>
          <p:cNvSpPr txBox="1"/>
          <p:nvPr/>
        </p:nvSpPr>
        <p:spPr>
          <a:xfrm>
            <a:off x="152934" y="3136375"/>
            <a:ext cx="2907102" cy="461665"/>
          </a:xfrm>
          <a:prstGeom prst="rect">
            <a:avLst/>
          </a:prstGeom>
          <a:solidFill>
            <a:schemeClr val="accent2">
              <a:lumMod val="20000"/>
              <a:lumOff val="80000"/>
            </a:schemeClr>
          </a:solidFill>
        </p:spPr>
        <p:txBody>
          <a:bodyPr wrap="square" rtlCol="0">
            <a:spAutoFit/>
          </a:bodyPr>
          <a:lstStyle/>
          <a:p>
            <a:pPr algn="ctr"/>
            <a:r>
              <a:rPr lang="nl-BE" sz="2400" dirty="0">
                <a:solidFill>
                  <a:schemeClr val="bg1">
                    <a:lumMod val="50000"/>
                  </a:schemeClr>
                </a:solidFill>
              </a:rPr>
              <a:t>PRODUCT NAME</a:t>
            </a:r>
          </a:p>
        </p:txBody>
      </p:sp>
      <p:sp>
        <p:nvSpPr>
          <p:cNvPr id="18" name="Rechthoek 17">
            <a:extLst>
              <a:ext uri="{FF2B5EF4-FFF2-40B4-BE49-F238E27FC236}">
                <a16:creationId xmlns:a16="http://schemas.microsoft.com/office/drawing/2014/main" id="{9CED1CB6-882E-4269-87B9-69144DA0C890}"/>
              </a:ext>
            </a:extLst>
          </p:cNvPr>
          <p:cNvSpPr/>
          <p:nvPr/>
        </p:nvSpPr>
        <p:spPr>
          <a:xfrm>
            <a:off x="4238848" y="2596277"/>
            <a:ext cx="865978" cy="1190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lumMod val="85000"/>
                    <a:lumOff val="15000"/>
                  </a:schemeClr>
                </a:solidFill>
              </a:rPr>
              <a:t>Technology</a:t>
            </a:r>
            <a:endParaRPr lang="en-GB" sz="1100" dirty="0">
              <a:solidFill>
                <a:schemeClr val="tx1">
                  <a:lumMod val="85000"/>
                  <a:lumOff val="15000"/>
                </a:schemeClr>
              </a:solidFill>
            </a:endParaRPr>
          </a:p>
        </p:txBody>
      </p:sp>
      <p:sp>
        <p:nvSpPr>
          <p:cNvPr id="19" name="Rechthoek 18">
            <a:extLst>
              <a:ext uri="{FF2B5EF4-FFF2-40B4-BE49-F238E27FC236}">
                <a16:creationId xmlns:a16="http://schemas.microsoft.com/office/drawing/2014/main" id="{58653ABD-4C70-4FD2-8354-7781B76FADD6}"/>
              </a:ext>
            </a:extLst>
          </p:cNvPr>
          <p:cNvSpPr/>
          <p:nvPr/>
        </p:nvSpPr>
        <p:spPr>
          <a:xfrm>
            <a:off x="3597544" y="2596278"/>
            <a:ext cx="641303" cy="1190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lumMod val="85000"/>
                    <a:lumOff val="15000"/>
                  </a:schemeClr>
                </a:solidFill>
              </a:rPr>
              <a:t>Source</a:t>
            </a:r>
            <a:endParaRPr lang="en-GB" sz="1100" dirty="0">
              <a:solidFill>
                <a:schemeClr val="tx1">
                  <a:lumMod val="85000"/>
                  <a:lumOff val="15000"/>
                </a:schemeClr>
              </a:solidFill>
            </a:endParaRPr>
          </a:p>
        </p:txBody>
      </p:sp>
      <p:sp>
        <p:nvSpPr>
          <p:cNvPr id="21" name="Tekstvak 20">
            <a:extLst>
              <a:ext uri="{FF2B5EF4-FFF2-40B4-BE49-F238E27FC236}">
                <a16:creationId xmlns:a16="http://schemas.microsoft.com/office/drawing/2014/main" id="{DBBF53A9-186E-F59F-23D8-2C51BE58BB57}"/>
              </a:ext>
            </a:extLst>
          </p:cNvPr>
          <p:cNvSpPr txBox="1"/>
          <p:nvPr/>
        </p:nvSpPr>
        <p:spPr>
          <a:xfrm>
            <a:off x="9108629" y="5255503"/>
            <a:ext cx="2879314" cy="1061829"/>
          </a:xfrm>
          <a:prstGeom prst="rect">
            <a:avLst/>
          </a:prstGeom>
          <a:noFill/>
        </p:spPr>
        <p:txBody>
          <a:bodyPr wrap="none" rtlCol="0">
            <a:spAutoFit/>
          </a:bodyPr>
          <a:lstStyle/>
          <a:p>
            <a:r>
              <a:rPr lang="en-GB" sz="1050" u="sng" dirty="0"/>
              <a:t>Abbreviations</a:t>
            </a:r>
          </a:p>
          <a:p>
            <a:r>
              <a:rPr lang="en-GB" sz="1050" dirty="0"/>
              <a:t>GO = Guarantee of Origin</a:t>
            </a:r>
          </a:p>
          <a:p>
            <a:r>
              <a:rPr lang="en-GB" sz="1050" dirty="0"/>
              <a:t>ICS = Independent Criteria Scheme</a:t>
            </a:r>
          </a:p>
          <a:p>
            <a:r>
              <a:rPr lang="en-GB" sz="1050" dirty="0"/>
              <a:t>NGC = Non-Governmental Certificate</a:t>
            </a:r>
          </a:p>
          <a:p>
            <a:r>
              <a:rPr lang="en-GB" sz="1050" dirty="0"/>
              <a:t>LC = Legislative Certificate</a:t>
            </a:r>
          </a:p>
          <a:p>
            <a:r>
              <a:rPr lang="en-GB" sz="1050" dirty="0"/>
              <a:t>EECS = European Energy Certificate System</a:t>
            </a:r>
          </a:p>
        </p:txBody>
      </p:sp>
    </p:spTree>
    <p:extLst>
      <p:ext uri="{BB962C8B-B14F-4D97-AF65-F5344CB8AC3E}">
        <p14:creationId xmlns:p14="http://schemas.microsoft.com/office/powerpoint/2010/main" val="174454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CDACFB-3854-489F-B2B1-24509AB70686}"/>
              </a:ext>
            </a:extLst>
          </p:cNvPr>
          <p:cNvSpPr>
            <a:spLocks noGrp="1"/>
          </p:cNvSpPr>
          <p:nvPr>
            <p:ph type="title"/>
          </p:nvPr>
        </p:nvSpPr>
        <p:spPr>
          <a:xfrm>
            <a:off x="2009321" y="2690336"/>
            <a:ext cx="8223249" cy="1477328"/>
          </a:xfrm>
        </p:spPr>
        <p:txBody>
          <a:bodyPr/>
          <a:lstStyle/>
          <a:p>
            <a:r>
              <a:rPr lang="en-US" dirty="0"/>
              <a:t>Relation with Independent Criteria Schemes</a:t>
            </a:r>
            <a:endParaRPr lang="en-GB" dirty="0"/>
          </a:p>
        </p:txBody>
      </p:sp>
      <p:sp>
        <p:nvSpPr>
          <p:cNvPr id="11" name="Text Placeholder 10">
            <a:extLst>
              <a:ext uri="{FF2B5EF4-FFF2-40B4-BE49-F238E27FC236}">
                <a16:creationId xmlns:a16="http://schemas.microsoft.com/office/drawing/2014/main" id="{A8B4B0AB-DF3F-4158-9668-B1B265819790}"/>
              </a:ext>
            </a:extLst>
          </p:cNvPr>
          <p:cNvSpPr>
            <a:spLocks noGrp="1"/>
          </p:cNvSpPr>
          <p:nvPr>
            <p:ph type="body" sz="quarter" idx="22"/>
          </p:nvPr>
        </p:nvSpPr>
        <p:spPr/>
        <p:txBody>
          <a:bodyPr/>
          <a:lstStyle/>
          <a:p>
            <a:r>
              <a:rPr lang="en-US" dirty="0"/>
              <a:t>03</a:t>
            </a:r>
            <a:endParaRPr lang="en-GB" dirty="0"/>
          </a:p>
        </p:txBody>
      </p:sp>
      <p:sp>
        <p:nvSpPr>
          <p:cNvPr id="3" name="Slide Number Placeholder 2">
            <a:extLst>
              <a:ext uri="{FF2B5EF4-FFF2-40B4-BE49-F238E27FC236}">
                <a16:creationId xmlns:a16="http://schemas.microsoft.com/office/drawing/2014/main" id="{3721A06B-41EB-4D46-84DB-E3A7A4B038BB}"/>
              </a:ext>
            </a:extLst>
          </p:cNvPr>
          <p:cNvSpPr>
            <a:spLocks noGrp="1"/>
          </p:cNvSpPr>
          <p:nvPr>
            <p:ph type="sldNum" sz="quarter" idx="4294967295"/>
          </p:nvPr>
        </p:nvSpPr>
        <p:spPr>
          <a:xfrm>
            <a:off x="11944350" y="6423025"/>
            <a:ext cx="247650" cy="153988"/>
          </a:xfrm>
        </p:spPr>
        <p:txBody>
          <a:bodyPr/>
          <a:lstStyle/>
          <a:p>
            <a:fld id="{DE046850-611D-4397-BCE0-259A90CE4858}" type="slidenum">
              <a:rPr lang="en-GB" smtClean="0"/>
              <a:pPr/>
              <a:t>15</a:t>
            </a:fld>
            <a:endParaRPr lang="en-GB"/>
          </a:p>
        </p:txBody>
      </p:sp>
    </p:spTree>
    <p:extLst>
      <p:ext uri="{BB962C8B-B14F-4D97-AF65-F5344CB8AC3E}">
        <p14:creationId xmlns:p14="http://schemas.microsoft.com/office/powerpoint/2010/main" val="49076373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E2A22-FE38-4BC4-BEAC-1366B48F2614}"/>
              </a:ext>
            </a:extLst>
          </p:cNvPr>
          <p:cNvSpPr>
            <a:spLocks noGrp="1"/>
          </p:cNvSpPr>
          <p:nvPr>
            <p:ph type="title"/>
          </p:nvPr>
        </p:nvSpPr>
        <p:spPr/>
        <p:txBody>
          <a:bodyPr/>
          <a:lstStyle/>
          <a:p>
            <a:r>
              <a:rPr lang="en-GB" dirty="0"/>
              <a:t>Independent Criteria Schemes as EECS Products</a:t>
            </a:r>
          </a:p>
        </p:txBody>
      </p:sp>
      <p:sp>
        <p:nvSpPr>
          <p:cNvPr id="3" name="Tijdelijke aanduiding voor inhoud 2">
            <a:extLst>
              <a:ext uri="{FF2B5EF4-FFF2-40B4-BE49-F238E27FC236}">
                <a16:creationId xmlns:a16="http://schemas.microsoft.com/office/drawing/2014/main" id="{25F470B8-8989-4F9A-9C19-251BB82CA5B3}"/>
              </a:ext>
            </a:extLst>
          </p:cNvPr>
          <p:cNvSpPr>
            <a:spLocks noGrp="1"/>
          </p:cNvSpPr>
          <p:nvPr>
            <p:ph idx="1"/>
          </p:nvPr>
        </p:nvSpPr>
        <p:spPr/>
        <p:txBody>
          <a:bodyPr/>
          <a:lstStyle/>
          <a:p>
            <a:r>
              <a:rPr lang="en-GB" dirty="0"/>
              <a:t>Categories of ICSs</a:t>
            </a:r>
          </a:p>
        </p:txBody>
      </p:sp>
      <p:sp>
        <p:nvSpPr>
          <p:cNvPr id="4" name="Tijdelijke aanduiding voor dianummer 3">
            <a:extLst>
              <a:ext uri="{FF2B5EF4-FFF2-40B4-BE49-F238E27FC236}">
                <a16:creationId xmlns:a16="http://schemas.microsoft.com/office/drawing/2014/main" id="{D14AE5AD-B7DB-4D21-ADCA-3D497D8787CE}"/>
              </a:ext>
            </a:extLst>
          </p:cNvPr>
          <p:cNvSpPr>
            <a:spLocks noGrp="1"/>
          </p:cNvSpPr>
          <p:nvPr>
            <p:ph type="sldNum" sz="quarter" idx="12"/>
          </p:nvPr>
        </p:nvSpPr>
        <p:spPr/>
        <p:txBody>
          <a:bodyPr/>
          <a:lstStyle/>
          <a:p>
            <a:fld id="{DE046850-611D-4397-BCE0-259A90CE4858}" type="slidenum">
              <a:rPr lang="en-GB" smtClean="0"/>
              <a:pPr/>
              <a:t>16</a:t>
            </a:fld>
            <a:endParaRPr lang="en-GB"/>
          </a:p>
        </p:txBody>
      </p:sp>
      <p:sp>
        <p:nvSpPr>
          <p:cNvPr id="5" name="Tijdelijke aanduiding voor inhoud 4">
            <a:extLst>
              <a:ext uri="{FF2B5EF4-FFF2-40B4-BE49-F238E27FC236}">
                <a16:creationId xmlns:a16="http://schemas.microsoft.com/office/drawing/2014/main" id="{5DAD24A8-58BF-4A6F-A73C-DAEF89344595}"/>
              </a:ext>
            </a:extLst>
          </p:cNvPr>
          <p:cNvSpPr>
            <a:spLocks noGrp="1"/>
          </p:cNvSpPr>
          <p:nvPr>
            <p:ph idx="13"/>
          </p:nvPr>
        </p:nvSpPr>
        <p:spPr/>
        <p:txBody>
          <a:bodyPr/>
          <a:lstStyle/>
          <a:p>
            <a:endParaRPr lang="en-GB"/>
          </a:p>
        </p:txBody>
      </p:sp>
      <p:sp>
        <p:nvSpPr>
          <p:cNvPr id="6" name="Tijdelijke aanduiding voor inhoud 5">
            <a:extLst>
              <a:ext uri="{FF2B5EF4-FFF2-40B4-BE49-F238E27FC236}">
                <a16:creationId xmlns:a16="http://schemas.microsoft.com/office/drawing/2014/main" id="{C3E472E8-9853-4137-BB2A-DA2F7D6527C5}"/>
              </a:ext>
            </a:extLst>
          </p:cNvPr>
          <p:cNvSpPr>
            <a:spLocks noGrp="1"/>
          </p:cNvSpPr>
          <p:nvPr>
            <p:ph idx="14"/>
          </p:nvPr>
        </p:nvSpPr>
        <p:spPr>
          <a:xfrm>
            <a:off x="370719" y="1344516"/>
            <a:ext cx="10779062" cy="1862048"/>
          </a:xfrm>
        </p:spPr>
        <p:txBody>
          <a:bodyPr/>
          <a:lstStyle/>
          <a:p>
            <a:r>
              <a:rPr lang="en-GB" dirty="0"/>
              <a:t>Operator</a:t>
            </a:r>
          </a:p>
          <a:p>
            <a:pPr lvl="1"/>
            <a:r>
              <a:rPr lang="en-GB" dirty="0"/>
              <a:t>AIB </a:t>
            </a:r>
          </a:p>
          <a:p>
            <a:pPr lvl="1"/>
            <a:r>
              <a:rPr lang="en-GB" dirty="0"/>
              <a:t>External Scheme operator</a:t>
            </a:r>
          </a:p>
          <a:p>
            <a:r>
              <a:rPr lang="en-GB" dirty="0"/>
              <a:t>Legal status</a:t>
            </a:r>
          </a:p>
          <a:p>
            <a:pPr lvl="1"/>
            <a:r>
              <a:rPr lang="en-GB" dirty="0"/>
              <a:t>Non-Governmental Certificate</a:t>
            </a:r>
          </a:p>
          <a:p>
            <a:pPr lvl="1"/>
            <a:r>
              <a:rPr lang="en-GB" dirty="0"/>
              <a:t>Legislative Certificate</a:t>
            </a:r>
          </a:p>
        </p:txBody>
      </p:sp>
    </p:spTree>
    <p:extLst>
      <p:ext uri="{BB962C8B-B14F-4D97-AF65-F5344CB8AC3E}">
        <p14:creationId xmlns:p14="http://schemas.microsoft.com/office/powerpoint/2010/main" val="215288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38C41-F51C-4899-BA52-FC147A47E4F2}"/>
              </a:ext>
            </a:extLst>
          </p:cNvPr>
          <p:cNvSpPr>
            <a:spLocks noGrp="1"/>
          </p:cNvSpPr>
          <p:nvPr>
            <p:ph type="title"/>
          </p:nvPr>
        </p:nvSpPr>
        <p:spPr>
          <a:xfrm>
            <a:off x="370719" y="271931"/>
            <a:ext cx="10779062" cy="369332"/>
          </a:xfrm>
        </p:spPr>
        <p:txBody>
          <a:bodyPr/>
          <a:lstStyle/>
          <a:p>
            <a:r>
              <a:rPr lang="en-GB" sz="2400" dirty="0"/>
              <a:t>Independent Criteria Scheme: agreement between ICS operator and AIB</a:t>
            </a:r>
          </a:p>
        </p:txBody>
      </p:sp>
      <p:sp>
        <p:nvSpPr>
          <p:cNvPr id="3" name="Tijdelijke aanduiding voor inhoud 2">
            <a:extLst>
              <a:ext uri="{FF2B5EF4-FFF2-40B4-BE49-F238E27FC236}">
                <a16:creationId xmlns:a16="http://schemas.microsoft.com/office/drawing/2014/main" id="{5498EDCD-862C-4E03-A107-9B6BFF816710}"/>
              </a:ext>
            </a:extLst>
          </p:cNvPr>
          <p:cNvSpPr>
            <a:spLocks noGrp="1"/>
          </p:cNvSpPr>
          <p:nvPr>
            <p:ph idx="1"/>
          </p:nvPr>
        </p:nvSpPr>
        <p:spPr>
          <a:xfrm>
            <a:off x="370719" y="804033"/>
            <a:ext cx="5122825" cy="310392"/>
          </a:xfrm>
        </p:spPr>
        <p:txBody>
          <a:bodyPr/>
          <a:lstStyle/>
          <a:p>
            <a:r>
              <a:rPr lang="en-GB" dirty="0"/>
              <a:t>EECS Rules Section D ‘EECS Products’</a:t>
            </a:r>
          </a:p>
        </p:txBody>
      </p:sp>
      <p:sp>
        <p:nvSpPr>
          <p:cNvPr id="4" name="Tijdelijke aanduiding voor dianummer 3">
            <a:extLst>
              <a:ext uri="{FF2B5EF4-FFF2-40B4-BE49-F238E27FC236}">
                <a16:creationId xmlns:a16="http://schemas.microsoft.com/office/drawing/2014/main" id="{BC58776C-B590-487D-9123-53614D403135}"/>
              </a:ext>
            </a:extLst>
          </p:cNvPr>
          <p:cNvSpPr>
            <a:spLocks noGrp="1"/>
          </p:cNvSpPr>
          <p:nvPr>
            <p:ph type="sldNum" sz="quarter" idx="12"/>
          </p:nvPr>
        </p:nvSpPr>
        <p:spPr/>
        <p:txBody>
          <a:bodyPr/>
          <a:lstStyle/>
          <a:p>
            <a:fld id="{DE046850-611D-4397-BCE0-259A90CE4858}" type="slidenum">
              <a:rPr lang="en-GB" smtClean="0"/>
              <a:pPr/>
              <a:t>17</a:t>
            </a:fld>
            <a:endParaRPr lang="en-GB"/>
          </a:p>
        </p:txBody>
      </p:sp>
      <p:sp>
        <p:nvSpPr>
          <p:cNvPr id="5" name="Tijdelijke aanduiding voor inhoud 4">
            <a:extLst>
              <a:ext uri="{FF2B5EF4-FFF2-40B4-BE49-F238E27FC236}">
                <a16:creationId xmlns:a16="http://schemas.microsoft.com/office/drawing/2014/main" id="{F2FF4CA1-48C7-4FC0-A570-7EDF4F7F5ADA}"/>
              </a:ext>
            </a:extLst>
          </p:cNvPr>
          <p:cNvSpPr>
            <a:spLocks noGrp="1"/>
          </p:cNvSpPr>
          <p:nvPr>
            <p:ph idx="13"/>
          </p:nvPr>
        </p:nvSpPr>
        <p:spPr>
          <a:xfrm>
            <a:off x="370719" y="5984781"/>
            <a:ext cx="11165962" cy="276999"/>
          </a:xfrm>
        </p:spPr>
        <p:txBody>
          <a:bodyPr/>
          <a:lstStyle/>
          <a:p>
            <a:r>
              <a:rPr lang="en-GB" sz="1800" dirty="0">
                <a:solidFill>
                  <a:srgbClr val="646668"/>
                </a:solidFill>
              </a:rPr>
              <a:t>Note: Issuing Bodies using the AIB Hub for cross-registry transfer shall comply with the EECS Rules.</a:t>
            </a:r>
          </a:p>
        </p:txBody>
      </p:sp>
      <p:sp>
        <p:nvSpPr>
          <p:cNvPr id="6" name="Tijdelijke aanduiding voor inhoud 5">
            <a:extLst>
              <a:ext uri="{FF2B5EF4-FFF2-40B4-BE49-F238E27FC236}">
                <a16:creationId xmlns:a16="http://schemas.microsoft.com/office/drawing/2014/main" id="{64B10BEF-7919-4D92-B4FF-76722611371B}"/>
              </a:ext>
            </a:extLst>
          </p:cNvPr>
          <p:cNvSpPr>
            <a:spLocks noGrp="1"/>
          </p:cNvSpPr>
          <p:nvPr>
            <p:ph idx="14"/>
          </p:nvPr>
        </p:nvSpPr>
        <p:spPr>
          <a:xfrm>
            <a:off x="370719" y="1344516"/>
            <a:ext cx="5122825" cy="4088299"/>
          </a:xfrm>
        </p:spPr>
        <p:txBody>
          <a:bodyPr/>
          <a:lstStyle/>
          <a:p>
            <a:pPr marL="0" indent="0">
              <a:buNone/>
            </a:pPr>
            <a:r>
              <a:rPr lang="en-GB" dirty="0"/>
              <a:t>D2.4 ICS Certificates</a:t>
            </a:r>
          </a:p>
          <a:p>
            <a:pPr marL="0" indent="0">
              <a:buNone/>
            </a:pPr>
            <a:r>
              <a:rPr lang="en-GB" dirty="0"/>
              <a:t>D2.4.1 </a:t>
            </a:r>
            <a:r>
              <a:rPr lang="en-GB" dirty="0">
                <a:highlight>
                  <a:srgbClr val="9CCC5C"/>
                </a:highlight>
              </a:rPr>
              <a:t>For a type of ICS Certificate to be accepted as an EECS Product</a:t>
            </a:r>
            <a:r>
              <a:rPr lang="en-GB" dirty="0"/>
              <a:t>:</a:t>
            </a:r>
          </a:p>
          <a:p>
            <a:pPr marL="342900" indent="-342900">
              <a:buFont typeface="+mj-lt"/>
              <a:buAutoNum type="alphaLcParenR"/>
            </a:pPr>
            <a:r>
              <a:rPr lang="en-GB" dirty="0"/>
              <a:t>the type of ICS Certificate must relate either to:</a:t>
            </a:r>
          </a:p>
          <a:p>
            <a:pPr marL="620712" lvl="1" indent="-400050">
              <a:buFont typeface="+mj-lt"/>
              <a:buAutoNum type="romanLcPeriod"/>
            </a:pPr>
            <a:r>
              <a:rPr lang="en-GB" dirty="0"/>
              <a:t>the energy source for the associated Output;</a:t>
            </a:r>
          </a:p>
          <a:p>
            <a:pPr marL="620712" lvl="1" indent="-400050">
              <a:buFont typeface="+mj-lt"/>
              <a:buAutoNum type="romanLcPeriod"/>
            </a:pPr>
            <a:r>
              <a:rPr lang="en-GB" dirty="0"/>
              <a:t>the technology used in producing the associated Output;</a:t>
            </a:r>
          </a:p>
          <a:p>
            <a:pPr marL="342900" indent="-342900">
              <a:buFont typeface="+mj-lt"/>
              <a:buAutoNum type="alphaLcParenR"/>
            </a:pPr>
            <a:r>
              <a:rPr lang="en-GB" dirty="0">
                <a:highlight>
                  <a:srgbClr val="9CCC5C"/>
                </a:highlight>
              </a:rPr>
              <a:t>the Scheme Operator of the relevant ICS Scheme must have entered into an agreement with the AIB regarding the operation of that ICS Scheme.</a:t>
            </a:r>
          </a:p>
          <a:p>
            <a:pPr marL="0" indent="0">
              <a:buNone/>
            </a:pPr>
            <a:r>
              <a:rPr lang="en-GB" dirty="0"/>
              <a:t>Independent Criteria Schemes may only be added to or removed from the Fact Sheet “Independent Criteria Schemes” by the General Secretary and with the support of the relevant Scheme Group. </a:t>
            </a:r>
          </a:p>
        </p:txBody>
      </p:sp>
      <p:sp>
        <p:nvSpPr>
          <p:cNvPr id="7" name="Tijdelijke aanduiding voor inhoud 5">
            <a:extLst>
              <a:ext uri="{FF2B5EF4-FFF2-40B4-BE49-F238E27FC236}">
                <a16:creationId xmlns:a16="http://schemas.microsoft.com/office/drawing/2014/main" id="{EE199B41-4761-4E98-AA0D-E99230B064D6}"/>
              </a:ext>
            </a:extLst>
          </p:cNvPr>
          <p:cNvSpPr txBox="1">
            <a:spLocks/>
          </p:cNvSpPr>
          <p:nvPr/>
        </p:nvSpPr>
        <p:spPr>
          <a:xfrm>
            <a:off x="6252127" y="1251481"/>
            <a:ext cx="5569154" cy="4355038"/>
          </a:xfrm>
          <a:custGeom>
            <a:avLst/>
            <a:gdLst>
              <a:gd name="connsiteX0" fmla="*/ 0 w 5569154"/>
              <a:gd name="connsiteY0" fmla="*/ 0 h 4355038"/>
              <a:gd name="connsiteX1" fmla="*/ 389841 w 5569154"/>
              <a:gd name="connsiteY1" fmla="*/ 0 h 4355038"/>
              <a:gd name="connsiteX2" fmla="*/ 1002448 w 5569154"/>
              <a:gd name="connsiteY2" fmla="*/ 0 h 4355038"/>
              <a:gd name="connsiteX3" fmla="*/ 1670746 w 5569154"/>
              <a:gd name="connsiteY3" fmla="*/ 0 h 4355038"/>
              <a:gd name="connsiteX4" fmla="*/ 2283353 w 5569154"/>
              <a:gd name="connsiteY4" fmla="*/ 0 h 4355038"/>
              <a:gd name="connsiteX5" fmla="*/ 2673194 w 5569154"/>
              <a:gd name="connsiteY5" fmla="*/ 0 h 4355038"/>
              <a:gd name="connsiteX6" fmla="*/ 3341492 w 5569154"/>
              <a:gd name="connsiteY6" fmla="*/ 0 h 4355038"/>
              <a:gd name="connsiteX7" fmla="*/ 3842716 w 5569154"/>
              <a:gd name="connsiteY7" fmla="*/ 0 h 4355038"/>
              <a:gd name="connsiteX8" fmla="*/ 4511015 w 5569154"/>
              <a:gd name="connsiteY8" fmla="*/ 0 h 4355038"/>
              <a:gd name="connsiteX9" fmla="*/ 5012239 w 5569154"/>
              <a:gd name="connsiteY9" fmla="*/ 0 h 4355038"/>
              <a:gd name="connsiteX10" fmla="*/ 5569154 w 5569154"/>
              <a:gd name="connsiteY10" fmla="*/ 0 h 4355038"/>
              <a:gd name="connsiteX11" fmla="*/ 5569154 w 5569154"/>
              <a:gd name="connsiteY11" fmla="*/ 457279 h 4355038"/>
              <a:gd name="connsiteX12" fmla="*/ 5569154 w 5569154"/>
              <a:gd name="connsiteY12" fmla="*/ 958108 h 4355038"/>
              <a:gd name="connsiteX13" fmla="*/ 5569154 w 5569154"/>
              <a:gd name="connsiteY13" fmla="*/ 1502488 h 4355038"/>
              <a:gd name="connsiteX14" fmla="*/ 5569154 w 5569154"/>
              <a:gd name="connsiteY14" fmla="*/ 2133969 h 4355038"/>
              <a:gd name="connsiteX15" fmla="*/ 5569154 w 5569154"/>
              <a:gd name="connsiteY15" fmla="*/ 2678348 h 4355038"/>
              <a:gd name="connsiteX16" fmla="*/ 5569154 w 5569154"/>
              <a:gd name="connsiteY16" fmla="*/ 3135627 h 4355038"/>
              <a:gd name="connsiteX17" fmla="*/ 5569154 w 5569154"/>
              <a:gd name="connsiteY17" fmla="*/ 3723557 h 4355038"/>
              <a:gd name="connsiteX18" fmla="*/ 5569154 w 5569154"/>
              <a:gd name="connsiteY18" fmla="*/ 4355038 h 4355038"/>
              <a:gd name="connsiteX19" fmla="*/ 5067930 w 5569154"/>
              <a:gd name="connsiteY19" fmla="*/ 4355038 h 4355038"/>
              <a:gd name="connsiteX20" fmla="*/ 4455323 w 5569154"/>
              <a:gd name="connsiteY20" fmla="*/ 4355038 h 4355038"/>
              <a:gd name="connsiteX21" fmla="*/ 3787025 w 5569154"/>
              <a:gd name="connsiteY21" fmla="*/ 4355038 h 4355038"/>
              <a:gd name="connsiteX22" fmla="*/ 3285801 w 5569154"/>
              <a:gd name="connsiteY22" fmla="*/ 4355038 h 4355038"/>
              <a:gd name="connsiteX23" fmla="*/ 2728885 w 5569154"/>
              <a:gd name="connsiteY23" fmla="*/ 4355038 h 4355038"/>
              <a:gd name="connsiteX24" fmla="*/ 2171970 w 5569154"/>
              <a:gd name="connsiteY24" fmla="*/ 4355038 h 4355038"/>
              <a:gd name="connsiteX25" fmla="*/ 1615055 w 5569154"/>
              <a:gd name="connsiteY25" fmla="*/ 4355038 h 4355038"/>
              <a:gd name="connsiteX26" fmla="*/ 1225214 w 5569154"/>
              <a:gd name="connsiteY26" fmla="*/ 4355038 h 4355038"/>
              <a:gd name="connsiteX27" fmla="*/ 612607 w 5569154"/>
              <a:gd name="connsiteY27" fmla="*/ 4355038 h 4355038"/>
              <a:gd name="connsiteX28" fmla="*/ 0 w 5569154"/>
              <a:gd name="connsiteY28" fmla="*/ 4355038 h 4355038"/>
              <a:gd name="connsiteX29" fmla="*/ 0 w 5569154"/>
              <a:gd name="connsiteY29" fmla="*/ 3897759 h 4355038"/>
              <a:gd name="connsiteX30" fmla="*/ 0 w 5569154"/>
              <a:gd name="connsiteY30" fmla="*/ 3396930 h 4355038"/>
              <a:gd name="connsiteX31" fmla="*/ 0 w 5569154"/>
              <a:gd name="connsiteY31" fmla="*/ 2765449 h 4355038"/>
              <a:gd name="connsiteX32" fmla="*/ 0 w 5569154"/>
              <a:gd name="connsiteY32" fmla="*/ 2221069 h 4355038"/>
              <a:gd name="connsiteX33" fmla="*/ 0 w 5569154"/>
              <a:gd name="connsiteY33" fmla="*/ 1720240 h 4355038"/>
              <a:gd name="connsiteX34" fmla="*/ 0 w 5569154"/>
              <a:gd name="connsiteY34" fmla="*/ 1132310 h 4355038"/>
              <a:gd name="connsiteX35" fmla="*/ 0 w 5569154"/>
              <a:gd name="connsiteY35" fmla="*/ 544380 h 4355038"/>
              <a:gd name="connsiteX36" fmla="*/ 0 w 5569154"/>
              <a:gd name="connsiteY36" fmla="*/ 0 h 435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569154" h="4355038" fill="none" extrusionOk="0">
                <a:moveTo>
                  <a:pt x="0" y="0"/>
                </a:moveTo>
                <a:cubicBezTo>
                  <a:pt x="92399" y="-39595"/>
                  <a:pt x="297747" y="14708"/>
                  <a:pt x="389841" y="0"/>
                </a:cubicBezTo>
                <a:cubicBezTo>
                  <a:pt x="481935" y="-14708"/>
                  <a:pt x="767750" y="73170"/>
                  <a:pt x="1002448" y="0"/>
                </a:cubicBezTo>
                <a:cubicBezTo>
                  <a:pt x="1237146" y="-73170"/>
                  <a:pt x="1513975" y="41189"/>
                  <a:pt x="1670746" y="0"/>
                </a:cubicBezTo>
                <a:cubicBezTo>
                  <a:pt x="1827517" y="-41189"/>
                  <a:pt x="2028276" y="4658"/>
                  <a:pt x="2283353" y="0"/>
                </a:cubicBezTo>
                <a:cubicBezTo>
                  <a:pt x="2538430" y="-4658"/>
                  <a:pt x="2537343" y="30019"/>
                  <a:pt x="2673194" y="0"/>
                </a:cubicBezTo>
                <a:cubicBezTo>
                  <a:pt x="2809045" y="-30019"/>
                  <a:pt x="3092729" y="65427"/>
                  <a:pt x="3341492" y="0"/>
                </a:cubicBezTo>
                <a:cubicBezTo>
                  <a:pt x="3590255" y="-65427"/>
                  <a:pt x="3678645" y="8086"/>
                  <a:pt x="3842716" y="0"/>
                </a:cubicBezTo>
                <a:cubicBezTo>
                  <a:pt x="4006787" y="-8086"/>
                  <a:pt x="4368602" y="72355"/>
                  <a:pt x="4511015" y="0"/>
                </a:cubicBezTo>
                <a:cubicBezTo>
                  <a:pt x="4653428" y="-72355"/>
                  <a:pt x="4834258" y="10624"/>
                  <a:pt x="5012239" y="0"/>
                </a:cubicBezTo>
                <a:cubicBezTo>
                  <a:pt x="5190220" y="-10624"/>
                  <a:pt x="5347620" y="43247"/>
                  <a:pt x="5569154" y="0"/>
                </a:cubicBezTo>
                <a:cubicBezTo>
                  <a:pt x="5616040" y="176397"/>
                  <a:pt x="5520200" y="322298"/>
                  <a:pt x="5569154" y="457279"/>
                </a:cubicBezTo>
                <a:cubicBezTo>
                  <a:pt x="5618108" y="592260"/>
                  <a:pt x="5557610" y="744229"/>
                  <a:pt x="5569154" y="958108"/>
                </a:cubicBezTo>
                <a:cubicBezTo>
                  <a:pt x="5580698" y="1171987"/>
                  <a:pt x="5559340" y="1256324"/>
                  <a:pt x="5569154" y="1502488"/>
                </a:cubicBezTo>
                <a:cubicBezTo>
                  <a:pt x="5578968" y="1748652"/>
                  <a:pt x="5508499" y="1858772"/>
                  <a:pt x="5569154" y="2133969"/>
                </a:cubicBezTo>
                <a:cubicBezTo>
                  <a:pt x="5629809" y="2409166"/>
                  <a:pt x="5506442" y="2470520"/>
                  <a:pt x="5569154" y="2678348"/>
                </a:cubicBezTo>
                <a:cubicBezTo>
                  <a:pt x="5631866" y="2886176"/>
                  <a:pt x="5528307" y="2927799"/>
                  <a:pt x="5569154" y="3135627"/>
                </a:cubicBezTo>
                <a:cubicBezTo>
                  <a:pt x="5610001" y="3343455"/>
                  <a:pt x="5511512" y="3570157"/>
                  <a:pt x="5569154" y="3723557"/>
                </a:cubicBezTo>
                <a:cubicBezTo>
                  <a:pt x="5626796" y="3876957"/>
                  <a:pt x="5521479" y="4171224"/>
                  <a:pt x="5569154" y="4355038"/>
                </a:cubicBezTo>
                <a:cubicBezTo>
                  <a:pt x="5382131" y="4403297"/>
                  <a:pt x="5178827" y="4316310"/>
                  <a:pt x="5067930" y="4355038"/>
                </a:cubicBezTo>
                <a:cubicBezTo>
                  <a:pt x="4957033" y="4393766"/>
                  <a:pt x="4609103" y="4304480"/>
                  <a:pt x="4455323" y="4355038"/>
                </a:cubicBezTo>
                <a:cubicBezTo>
                  <a:pt x="4301543" y="4405596"/>
                  <a:pt x="3979343" y="4348302"/>
                  <a:pt x="3787025" y="4355038"/>
                </a:cubicBezTo>
                <a:cubicBezTo>
                  <a:pt x="3594707" y="4361774"/>
                  <a:pt x="3440410" y="4299918"/>
                  <a:pt x="3285801" y="4355038"/>
                </a:cubicBezTo>
                <a:cubicBezTo>
                  <a:pt x="3131192" y="4410158"/>
                  <a:pt x="2903871" y="4297920"/>
                  <a:pt x="2728885" y="4355038"/>
                </a:cubicBezTo>
                <a:cubicBezTo>
                  <a:pt x="2553899" y="4412156"/>
                  <a:pt x="2327741" y="4341770"/>
                  <a:pt x="2171970" y="4355038"/>
                </a:cubicBezTo>
                <a:cubicBezTo>
                  <a:pt x="2016200" y="4368306"/>
                  <a:pt x="1872286" y="4290293"/>
                  <a:pt x="1615055" y="4355038"/>
                </a:cubicBezTo>
                <a:cubicBezTo>
                  <a:pt x="1357825" y="4419783"/>
                  <a:pt x="1349596" y="4316350"/>
                  <a:pt x="1225214" y="4355038"/>
                </a:cubicBezTo>
                <a:cubicBezTo>
                  <a:pt x="1100832" y="4393726"/>
                  <a:pt x="765950" y="4331469"/>
                  <a:pt x="612607" y="4355038"/>
                </a:cubicBezTo>
                <a:cubicBezTo>
                  <a:pt x="459264" y="4378607"/>
                  <a:pt x="125568" y="4354652"/>
                  <a:pt x="0" y="4355038"/>
                </a:cubicBezTo>
                <a:cubicBezTo>
                  <a:pt x="-29666" y="4131600"/>
                  <a:pt x="20728" y="4119234"/>
                  <a:pt x="0" y="3897759"/>
                </a:cubicBezTo>
                <a:cubicBezTo>
                  <a:pt x="-20728" y="3676284"/>
                  <a:pt x="59233" y="3618403"/>
                  <a:pt x="0" y="3396930"/>
                </a:cubicBezTo>
                <a:cubicBezTo>
                  <a:pt x="-59233" y="3175457"/>
                  <a:pt x="50954" y="3067878"/>
                  <a:pt x="0" y="2765449"/>
                </a:cubicBezTo>
                <a:cubicBezTo>
                  <a:pt x="-50954" y="2463020"/>
                  <a:pt x="4161" y="2481592"/>
                  <a:pt x="0" y="2221069"/>
                </a:cubicBezTo>
                <a:cubicBezTo>
                  <a:pt x="-4161" y="1960546"/>
                  <a:pt x="5515" y="1840106"/>
                  <a:pt x="0" y="1720240"/>
                </a:cubicBezTo>
                <a:cubicBezTo>
                  <a:pt x="-5515" y="1600374"/>
                  <a:pt x="192" y="1324724"/>
                  <a:pt x="0" y="1132310"/>
                </a:cubicBezTo>
                <a:cubicBezTo>
                  <a:pt x="-192" y="939896"/>
                  <a:pt x="14094" y="774624"/>
                  <a:pt x="0" y="544380"/>
                </a:cubicBezTo>
                <a:cubicBezTo>
                  <a:pt x="-14094" y="314136"/>
                  <a:pt x="30346" y="267824"/>
                  <a:pt x="0" y="0"/>
                </a:cubicBezTo>
                <a:close/>
              </a:path>
              <a:path w="5569154" h="4355038" stroke="0" extrusionOk="0">
                <a:moveTo>
                  <a:pt x="0" y="0"/>
                </a:moveTo>
                <a:cubicBezTo>
                  <a:pt x="237614" y="-12577"/>
                  <a:pt x="396425" y="14415"/>
                  <a:pt x="668298" y="0"/>
                </a:cubicBezTo>
                <a:cubicBezTo>
                  <a:pt x="940171" y="-14415"/>
                  <a:pt x="971272" y="55749"/>
                  <a:pt x="1169522" y="0"/>
                </a:cubicBezTo>
                <a:cubicBezTo>
                  <a:pt x="1367772" y="-55749"/>
                  <a:pt x="1471719" y="23475"/>
                  <a:pt x="1615055" y="0"/>
                </a:cubicBezTo>
                <a:cubicBezTo>
                  <a:pt x="1758391" y="-23475"/>
                  <a:pt x="1870307" y="20531"/>
                  <a:pt x="2116279" y="0"/>
                </a:cubicBezTo>
                <a:cubicBezTo>
                  <a:pt x="2362251" y="-20531"/>
                  <a:pt x="2499747" y="9088"/>
                  <a:pt x="2673194" y="0"/>
                </a:cubicBezTo>
                <a:cubicBezTo>
                  <a:pt x="2846641" y="-9088"/>
                  <a:pt x="2968242" y="34047"/>
                  <a:pt x="3174418" y="0"/>
                </a:cubicBezTo>
                <a:cubicBezTo>
                  <a:pt x="3380594" y="-34047"/>
                  <a:pt x="3598434" y="51237"/>
                  <a:pt x="3787025" y="0"/>
                </a:cubicBezTo>
                <a:cubicBezTo>
                  <a:pt x="3975616" y="-51237"/>
                  <a:pt x="4123194" y="53363"/>
                  <a:pt x="4232557" y="0"/>
                </a:cubicBezTo>
                <a:cubicBezTo>
                  <a:pt x="4341920" y="-53363"/>
                  <a:pt x="4639317" y="62320"/>
                  <a:pt x="4845164" y="0"/>
                </a:cubicBezTo>
                <a:cubicBezTo>
                  <a:pt x="5051011" y="-62320"/>
                  <a:pt x="5353891" y="41852"/>
                  <a:pt x="5569154" y="0"/>
                </a:cubicBezTo>
                <a:cubicBezTo>
                  <a:pt x="5592026" y="214941"/>
                  <a:pt x="5512233" y="337427"/>
                  <a:pt x="5569154" y="544380"/>
                </a:cubicBezTo>
                <a:cubicBezTo>
                  <a:pt x="5626075" y="751333"/>
                  <a:pt x="5516282" y="941915"/>
                  <a:pt x="5569154" y="1132310"/>
                </a:cubicBezTo>
                <a:cubicBezTo>
                  <a:pt x="5622026" y="1322705"/>
                  <a:pt x="5547955" y="1387703"/>
                  <a:pt x="5569154" y="1546038"/>
                </a:cubicBezTo>
                <a:cubicBezTo>
                  <a:pt x="5590353" y="1704373"/>
                  <a:pt x="5557443" y="1809223"/>
                  <a:pt x="5569154" y="1959767"/>
                </a:cubicBezTo>
                <a:cubicBezTo>
                  <a:pt x="5580865" y="2110311"/>
                  <a:pt x="5549958" y="2281661"/>
                  <a:pt x="5569154" y="2591248"/>
                </a:cubicBezTo>
                <a:cubicBezTo>
                  <a:pt x="5588350" y="2900835"/>
                  <a:pt x="5556488" y="2862141"/>
                  <a:pt x="5569154" y="3004976"/>
                </a:cubicBezTo>
                <a:cubicBezTo>
                  <a:pt x="5581820" y="3147811"/>
                  <a:pt x="5561708" y="3334343"/>
                  <a:pt x="5569154" y="3418705"/>
                </a:cubicBezTo>
                <a:cubicBezTo>
                  <a:pt x="5576600" y="3503067"/>
                  <a:pt x="5460026" y="3906691"/>
                  <a:pt x="5569154" y="4355038"/>
                </a:cubicBezTo>
                <a:cubicBezTo>
                  <a:pt x="5409163" y="4403772"/>
                  <a:pt x="5129327" y="4321214"/>
                  <a:pt x="4900856" y="4355038"/>
                </a:cubicBezTo>
                <a:cubicBezTo>
                  <a:pt x="4672385" y="4388862"/>
                  <a:pt x="4633350" y="4345434"/>
                  <a:pt x="4399632" y="4355038"/>
                </a:cubicBezTo>
                <a:cubicBezTo>
                  <a:pt x="4165914" y="4364642"/>
                  <a:pt x="4148278" y="4313483"/>
                  <a:pt x="3898408" y="4355038"/>
                </a:cubicBezTo>
                <a:cubicBezTo>
                  <a:pt x="3648538" y="4396593"/>
                  <a:pt x="3653687" y="4338449"/>
                  <a:pt x="3508567" y="4355038"/>
                </a:cubicBezTo>
                <a:cubicBezTo>
                  <a:pt x="3363447" y="4371627"/>
                  <a:pt x="3204977" y="4326811"/>
                  <a:pt x="3118726" y="4355038"/>
                </a:cubicBezTo>
                <a:cubicBezTo>
                  <a:pt x="3032475" y="4383265"/>
                  <a:pt x="2752693" y="4332622"/>
                  <a:pt x="2561811" y="4355038"/>
                </a:cubicBezTo>
                <a:cubicBezTo>
                  <a:pt x="2370929" y="4377454"/>
                  <a:pt x="2282238" y="4349872"/>
                  <a:pt x="2171970" y="4355038"/>
                </a:cubicBezTo>
                <a:cubicBezTo>
                  <a:pt x="2061702" y="4360204"/>
                  <a:pt x="1784220" y="4338193"/>
                  <a:pt x="1615055" y="4355038"/>
                </a:cubicBezTo>
                <a:cubicBezTo>
                  <a:pt x="1445890" y="4371883"/>
                  <a:pt x="1301921" y="4345784"/>
                  <a:pt x="1002448" y="4355038"/>
                </a:cubicBezTo>
                <a:cubicBezTo>
                  <a:pt x="702975" y="4364292"/>
                  <a:pt x="495629" y="4282997"/>
                  <a:pt x="0" y="4355038"/>
                </a:cubicBezTo>
                <a:cubicBezTo>
                  <a:pt x="-14342" y="4217466"/>
                  <a:pt x="28844" y="4048221"/>
                  <a:pt x="0" y="3897759"/>
                </a:cubicBezTo>
                <a:cubicBezTo>
                  <a:pt x="-28844" y="3747297"/>
                  <a:pt x="25418" y="3553540"/>
                  <a:pt x="0" y="3266279"/>
                </a:cubicBezTo>
                <a:cubicBezTo>
                  <a:pt x="-25418" y="2979018"/>
                  <a:pt x="21516" y="2990849"/>
                  <a:pt x="0" y="2721899"/>
                </a:cubicBezTo>
                <a:cubicBezTo>
                  <a:pt x="-21516" y="2452949"/>
                  <a:pt x="20773" y="2280272"/>
                  <a:pt x="0" y="2133969"/>
                </a:cubicBezTo>
                <a:cubicBezTo>
                  <a:pt x="-20773" y="1987666"/>
                  <a:pt x="9616" y="1812952"/>
                  <a:pt x="0" y="1633139"/>
                </a:cubicBezTo>
                <a:cubicBezTo>
                  <a:pt x="-9616" y="1453326"/>
                  <a:pt x="35001" y="1251347"/>
                  <a:pt x="0" y="1088760"/>
                </a:cubicBezTo>
                <a:cubicBezTo>
                  <a:pt x="-35001" y="926173"/>
                  <a:pt x="27817" y="704151"/>
                  <a:pt x="0" y="500829"/>
                </a:cubicBezTo>
                <a:cubicBezTo>
                  <a:pt x="-27817" y="297507"/>
                  <a:pt x="37889" y="181057"/>
                  <a:pt x="0" y="0"/>
                </a:cubicBezTo>
                <a:close/>
              </a:path>
            </a:pathLst>
          </a:custGeom>
          <a:solidFill>
            <a:schemeClr val="accent2">
              <a:lumMod val="20000"/>
              <a:lumOff val="80000"/>
            </a:schemeClr>
          </a:solidFill>
          <a:ln>
            <a:solidFill>
              <a:schemeClr val="accent2">
                <a:lumMod val="50000"/>
              </a:schemeClr>
            </a:solidFill>
            <a:extLst>
              <a:ext uri="{C807C97D-BFC1-408E-A445-0C87EB9F89A2}">
                <ask:lineSketchStyleProps xmlns:ask="http://schemas.microsoft.com/office/drawing/2018/sketchyshapes" sd="3312155904">
                  <a:prstGeom prst="rect">
                    <a:avLst/>
                  </a:prstGeom>
                  <ask:type>
                    <ask:lineSketchScribble/>
                  </ask:type>
                </ask:lineSketchStyleProps>
              </a:ext>
            </a:extLst>
          </a:ln>
        </p:spPr>
        <p:txBody>
          <a:bodyPr vert="horz" wrap="square" lIns="0" tIns="0" rIns="0" bIns="0" rtlCol="0">
            <a:spAutoFit/>
          </a:bodyPr>
          <a:lstStyle>
            <a:lvl1pPr marL="236538" indent="-236538" algn="l" defTabSz="914400" rtl="0" eaLnBrk="1" latinLnBrk="0" hangingPunct="1">
              <a:lnSpc>
                <a:spcPct val="100000"/>
              </a:lnSpc>
              <a:spcBef>
                <a:spcPts val="1000"/>
              </a:spcBef>
              <a:buFontTx/>
              <a:buBlip>
                <a:blip r:embed="rId2"/>
              </a:buBlip>
              <a:defRPr sz="1600" kern="1200">
                <a:solidFill>
                  <a:schemeClr val="accent5"/>
                </a:solidFill>
                <a:latin typeface="+mn-lt"/>
                <a:ea typeface="+mn-ea"/>
                <a:cs typeface="+mn-cs"/>
              </a:defRPr>
            </a:lvl1pPr>
            <a:lvl2pPr marL="457200" indent="-206375" algn="l" defTabSz="914400" rtl="0" eaLnBrk="1" latinLnBrk="0" hangingPunct="1">
              <a:lnSpc>
                <a:spcPct val="100000"/>
              </a:lnSpc>
              <a:spcBef>
                <a:spcPts val="500"/>
              </a:spcBef>
              <a:buFont typeface="Arial" panose="020B0604020202020204" pitchFamily="34" charset="0"/>
              <a:buChar char="•"/>
              <a:defRPr sz="1600" kern="1200">
                <a:solidFill>
                  <a:schemeClr val="accent5"/>
                </a:solidFill>
                <a:latin typeface="+mn-lt"/>
                <a:ea typeface="+mn-ea"/>
                <a:cs typeface="+mn-cs"/>
              </a:defRPr>
            </a:lvl2pPr>
            <a:lvl3pPr marL="685800" indent="-228600" algn="l" defTabSz="914400" rtl="0" eaLnBrk="1" latinLnBrk="0" hangingPunct="1">
              <a:lnSpc>
                <a:spcPct val="100000"/>
              </a:lnSpc>
              <a:spcBef>
                <a:spcPts val="500"/>
              </a:spcBef>
              <a:buSzPct val="75000"/>
              <a:buFont typeface="Courier New" panose="02070309020205020404" pitchFamily="49" charset="0"/>
              <a:buChar char="o"/>
              <a:defRPr sz="16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dirty="0"/>
          </a:p>
          <a:p>
            <a:pPr marL="0" indent="0">
              <a:buFontTx/>
              <a:buNone/>
            </a:pPr>
            <a:endParaRPr lang="en-GB" dirty="0"/>
          </a:p>
          <a:p>
            <a:pPr marL="522288" indent="-342900">
              <a:buFont typeface="+mj-lt"/>
              <a:buAutoNum type="arabicPeriod"/>
            </a:pPr>
            <a:r>
              <a:rPr lang="en-GB" dirty="0"/>
              <a:t>Clear Scope</a:t>
            </a:r>
          </a:p>
          <a:p>
            <a:pPr marL="522288" indent="-342900">
              <a:buFont typeface="+mj-lt"/>
              <a:buAutoNum type="arabicPeriod"/>
            </a:pPr>
            <a:r>
              <a:rPr lang="en-GB" dirty="0"/>
              <a:t>Shared Geographical Scope</a:t>
            </a:r>
          </a:p>
          <a:p>
            <a:pPr marL="522288" indent="-342900">
              <a:buFont typeface="+mj-lt"/>
              <a:buAutoNum type="arabicPeriod"/>
            </a:pPr>
            <a:r>
              <a:rPr lang="en-GB" dirty="0"/>
              <a:t>EECS Compliance</a:t>
            </a:r>
          </a:p>
          <a:p>
            <a:pPr marL="522288" indent="-342900">
              <a:buFont typeface="+mj-lt"/>
              <a:buAutoNum type="arabicPeriod"/>
            </a:pPr>
            <a:r>
              <a:rPr lang="en-GB" dirty="0"/>
              <a:t>Not competing with GO schemes and other legislative schemes</a:t>
            </a:r>
          </a:p>
          <a:p>
            <a:pPr marL="522288" indent="-342900">
              <a:buFont typeface="+mj-lt"/>
              <a:buAutoNum type="arabicPeriod"/>
            </a:pPr>
            <a:r>
              <a:rPr lang="en-GB" dirty="0"/>
              <a:t>Clear authorisation and compliance criteria for issuing bodies under the ICS Scheme</a:t>
            </a:r>
          </a:p>
          <a:p>
            <a:pPr marL="522288" indent="-342900">
              <a:buFont typeface="+mj-lt"/>
              <a:buAutoNum type="arabicPeriod"/>
            </a:pPr>
            <a:r>
              <a:rPr lang="en-GB" dirty="0"/>
              <a:t>Framework description for Scheme Update and Maintenance</a:t>
            </a:r>
          </a:p>
          <a:p>
            <a:pPr marL="522288" indent="-342900">
              <a:buFont typeface="+mj-lt"/>
              <a:buAutoNum type="arabicPeriod"/>
            </a:pPr>
            <a:r>
              <a:rPr lang="en-GB" dirty="0"/>
              <a:t>Legal entity operating the Scheme</a:t>
            </a:r>
          </a:p>
          <a:p>
            <a:pPr marL="522288" indent="-342900">
              <a:buFont typeface="+mj-lt"/>
              <a:buAutoNum type="arabicPeriod"/>
            </a:pPr>
            <a:r>
              <a:rPr lang="en-GB" dirty="0"/>
              <a:t>Clear Exit Conditions</a:t>
            </a:r>
          </a:p>
        </p:txBody>
      </p:sp>
      <p:sp>
        <p:nvSpPr>
          <p:cNvPr id="8" name="Tijdelijke aanduiding voor inhoud 2">
            <a:extLst>
              <a:ext uri="{FF2B5EF4-FFF2-40B4-BE49-F238E27FC236}">
                <a16:creationId xmlns:a16="http://schemas.microsoft.com/office/drawing/2014/main" id="{E9AA3DE4-91CA-4D42-845E-482D90F23391}"/>
              </a:ext>
            </a:extLst>
          </p:cNvPr>
          <p:cNvSpPr txBox="1">
            <a:spLocks/>
          </p:cNvSpPr>
          <p:nvPr/>
        </p:nvSpPr>
        <p:spPr>
          <a:xfrm>
            <a:off x="6326226" y="1493240"/>
            <a:ext cx="5799099" cy="246221"/>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Tx/>
              <a:buNone/>
              <a:defRPr sz="1600" kern="1200">
                <a:solidFill>
                  <a:schemeClr val="accent2"/>
                </a:solidFill>
                <a:latin typeface="+mn-lt"/>
                <a:ea typeface="+mn-ea"/>
                <a:cs typeface="+mn-cs"/>
              </a:defRPr>
            </a:lvl1pPr>
            <a:lvl2pPr marL="457200" indent="-206375" algn="l" defTabSz="914400" rtl="0" eaLnBrk="1" latinLnBrk="0" hangingPunct="1">
              <a:lnSpc>
                <a:spcPct val="100000"/>
              </a:lnSpc>
              <a:spcBef>
                <a:spcPts val="500"/>
              </a:spcBef>
              <a:buFont typeface="Arial" panose="020B0604020202020204" pitchFamily="34" charset="0"/>
              <a:buChar char="•"/>
              <a:defRPr sz="1600" kern="1200">
                <a:solidFill>
                  <a:schemeClr val="accent5"/>
                </a:solidFill>
                <a:latin typeface="+mn-lt"/>
                <a:ea typeface="+mn-ea"/>
                <a:cs typeface="+mn-cs"/>
              </a:defRPr>
            </a:lvl2pPr>
            <a:lvl3pPr marL="685800" indent="-228600" algn="l" defTabSz="914400" rtl="0" eaLnBrk="1" latinLnBrk="0" hangingPunct="1">
              <a:lnSpc>
                <a:spcPct val="100000"/>
              </a:lnSpc>
              <a:spcBef>
                <a:spcPts val="500"/>
              </a:spcBef>
              <a:buSzPct val="75000"/>
              <a:buFont typeface="Courier New" panose="02070309020205020404" pitchFamily="49" charset="0"/>
              <a:buChar char="o"/>
              <a:defRPr sz="16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4">
                    <a:lumMod val="60000"/>
                    <a:lumOff val="40000"/>
                  </a:schemeClr>
                </a:solidFill>
              </a:rPr>
              <a:t>Criteria for the agreement between AIB and ICS operator</a:t>
            </a:r>
          </a:p>
        </p:txBody>
      </p:sp>
      <p:sp>
        <p:nvSpPr>
          <p:cNvPr id="12" name="Bijschrift: gebogen lijn 11">
            <a:extLst>
              <a:ext uri="{FF2B5EF4-FFF2-40B4-BE49-F238E27FC236}">
                <a16:creationId xmlns:a16="http://schemas.microsoft.com/office/drawing/2014/main" id="{001B3863-2698-4ED9-A5BF-E4B185827E49}"/>
              </a:ext>
            </a:extLst>
          </p:cNvPr>
          <p:cNvSpPr/>
          <p:nvPr/>
        </p:nvSpPr>
        <p:spPr>
          <a:xfrm>
            <a:off x="3238151" y="3800213"/>
            <a:ext cx="1098958" cy="251670"/>
          </a:xfrm>
          <a:custGeom>
            <a:avLst/>
            <a:gdLst>
              <a:gd name="connsiteX0" fmla="*/ 0 w 1098958"/>
              <a:gd name="connsiteY0" fmla="*/ 0 h 251670"/>
              <a:gd name="connsiteX1" fmla="*/ 538489 w 1098958"/>
              <a:gd name="connsiteY1" fmla="*/ 0 h 251670"/>
              <a:gd name="connsiteX2" fmla="*/ 1098958 w 1098958"/>
              <a:gd name="connsiteY2" fmla="*/ 0 h 251670"/>
              <a:gd name="connsiteX3" fmla="*/ 1098958 w 1098958"/>
              <a:gd name="connsiteY3" fmla="*/ 251670 h 251670"/>
              <a:gd name="connsiteX4" fmla="*/ 560469 w 1098958"/>
              <a:gd name="connsiteY4" fmla="*/ 251670 h 251670"/>
              <a:gd name="connsiteX5" fmla="*/ 0 w 1098958"/>
              <a:gd name="connsiteY5" fmla="*/ 251670 h 251670"/>
              <a:gd name="connsiteX6" fmla="*/ 0 w 1098958"/>
              <a:gd name="connsiteY6" fmla="*/ 0 h 251670"/>
              <a:gd name="connsiteX0" fmla="*/ 492245 w 1098958"/>
              <a:gd name="connsiteY0" fmla="*/ -50233 h 251670"/>
              <a:gd name="connsiteX1" fmla="*/ 666815 w 1098958"/>
              <a:gd name="connsiteY1" fmla="*/ -431798 h 251670"/>
              <a:gd name="connsiteX2" fmla="*/ 1251612 w 1098958"/>
              <a:gd name="connsiteY2" fmla="*/ -538156 h 251670"/>
              <a:gd name="connsiteX3" fmla="*/ 1859800 w 1098958"/>
              <a:gd name="connsiteY3" fmla="*/ -648769 h 251670"/>
              <a:gd name="connsiteX4" fmla="*/ 2467989 w 1098958"/>
              <a:gd name="connsiteY4" fmla="*/ -759381 h 251670"/>
              <a:gd name="connsiteX5" fmla="*/ 3006002 w 1098958"/>
              <a:gd name="connsiteY5" fmla="*/ -857231 h 25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8958" h="251670" extrusionOk="0">
                <a:moveTo>
                  <a:pt x="0" y="0"/>
                </a:moveTo>
                <a:cubicBezTo>
                  <a:pt x="117982" y="-10072"/>
                  <a:pt x="315456" y="16213"/>
                  <a:pt x="538489" y="0"/>
                </a:cubicBezTo>
                <a:cubicBezTo>
                  <a:pt x="761522" y="-16213"/>
                  <a:pt x="838561" y="503"/>
                  <a:pt x="1098958" y="0"/>
                </a:cubicBezTo>
                <a:cubicBezTo>
                  <a:pt x="1115272" y="91639"/>
                  <a:pt x="1087235" y="161478"/>
                  <a:pt x="1098958" y="251670"/>
                </a:cubicBezTo>
                <a:cubicBezTo>
                  <a:pt x="929802" y="303741"/>
                  <a:pt x="797117" y="212160"/>
                  <a:pt x="560469" y="251670"/>
                </a:cubicBezTo>
                <a:cubicBezTo>
                  <a:pt x="323821" y="291180"/>
                  <a:pt x="131736" y="186929"/>
                  <a:pt x="0" y="251670"/>
                </a:cubicBezTo>
                <a:cubicBezTo>
                  <a:pt x="-15018" y="144170"/>
                  <a:pt x="27900" y="102117"/>
                  <a:pt x="0" y="0"/>
                </a:cubicBezTo>
                <a:close/>
              </a:path>
              <a:path w="1098958" h="251670" fill="none" extrusionOk="0">
                <a:moveTo>
                  <a:pt x="492245" y="-50233"/>
                </a:moveTo>
                <a:cubicBezTo>
                  <a:pt x="550659" y="-214754"/>
                  <a:pt x="628262" y="-313471"/>
                  <a:pt x="666815" y="-431798"/>
                </a:cubicBezTo>
                <a:cubicBezTo>
                  <a:pt x="907764" y="-476354"/>
                  <a:pt x="1040689" y="-441285"/>
                  <a:pt x="1251612" y="-538156"/>
                </a:cubicBezTo>
                <a:cubicBezTo>
                  <a:pt x="1462535" y="-635027"/>
                  <a:pt x="1621461" y="-561496"/>
                  <a:pt x="1859800" y="-648769"/>
                </a:cubicBezTo>
                <a:cubicBezTo>
                  <a:pt x="2098139" y="-736042"/>
                  <a:pt x="2221583" y="-684444"/>
                  <a:pt x="2467989" y="-759381"/>
                </a:cubicBezTo>
                <a:cubicBezTo>
                  <a:pt x="2714395" y="-834318"/>
                  <a:pt x="2841775" y="-765613"/>
                  <a:pt x="3006002" y="-857231"/>
                </a:cubicBezTo>
              </a:path>
            </a:pathLst>
          </a:custGeom>
          <a:noFill/>
          <a:ln w="28575">
            <a:solidFill>
              <a:schemeClr val="accent2">
                <a:lumMod val="50000"/>
              </a:schemeClr>
            </a:solidFill>
            <a:extLst>
              <a:ext uri="{C807C97D-BFC1-408E-A445-0C87EB9F89A2}">
                <ask:lineSketchStyleProps xmlns:ask="http://schemas.microsoft.com/office/drawing/2018/sketchyshapes" sd="1112880835">
                  <a:prstGeom prst="borderCallout2">
                    <a:avLst>
                      <a:gd name="adj1" fmla="val -19960"/>
                      <a:gd name="adj2" fmla="val 44792"/>
                      <a:gd name="adj3" fmla="val -171573"/>
                      <a:gd name="adj4" fmla="val 60677"/>
                      <a:gd name="adj5" fmla="val -340617"/>
                      <a:gd name="adj6" fmla="val 273532"/>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495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79B6F-5469-4E5D-99AA-18A0C8E48B63}"/>
              </a:ext>
            </a:extLst>
          </p:cNvPr>
          <p:cNvSpPr>
            <a:spLocks noGrp="1"/>
          </p:cNvSpPr>
          <p:nvPr>
            <p:ph type="title"/>
          </p:nvPr>
        </p:nvSpPr>
        <p:spPr/>
        <p:txBody>
          <a:bodyPr/>
          <a:lstStyle/>
          <a:p>
            <a:endParaRPr lang="en-GB"/>
          </a:p>
        </p:txBody>
      </p:sp>
      <p:sp>
        <p:nvSpPr>
          <p:cNvPr id="3" name="Tijdelijke aanduiding voor inhoud 2">
            <a:extLst>
              <a:ext uri="{FF2B5EF4-FFF2-40B4-BE49-F238E27FC236}">
                <a16:creationId xmlns:a16="http://schemas.microsoft.com/office/drawing/2014/main" id="{A302E456-FAF6-4CD1-AE81-3E8F80FD5DE3}"/>
              </a:ext>
            </a:extLst>
          </p:cNvPr>
          <p:cNvSpPr>
            <a:spLocks noGrp="1"/>
          </p:cNvSpPr>
          <p:nvPr>
            <p:ph idx="1"/>
          </p:nvPr>
        </p:nvSpPr>
        <p:spPr>
          <a:xfrm>
            <a:off x="370719" y="804033"/>
            <a:ext cx="10779062" cy="246221"/>
          </a:xfrm>
        </p:spPr>
        <p:txBody>
          <a:bodyPr/>
          <a:lstStyle/>
          <a:p>
            <a:r>
              <a:rPr lang="nl-BE" err="1"/>
              <a:t>Guarantees</a:t>
            </a:r>
            <a:r>
              <a:rPr lang="nl-BE"/>
              <a:t> of </a:t>
            </a:r>
            <a:r>
              <a:rPr lang="nl-BE" err="1"/>
              <a:t>Origin</a:t>
            </a:r>
            <a:endParaRPr lang="nl-BE"/>
          </a:p>
        </p:txBody>
      </p:sp>
      <p:sp>
        <p:nvSpPr>
          <p:cNvPr id="4" name="Tijdelijke aanduiding voor dianummer 3">
            <a:extLst>
              <a:ext uri="{FF2B5EF4-FFF2-40B4-BE49-F238E27FC236}">
                <a16:creationId xmlns:a16="http://schemas.microsoft.com/office/drawing/2014/main" id="{F97552AE-32AA-4A4D-A438-9C487A6C1DED}"/>
              </a:ext>
            </a:extLst>
          </p:cNvPr>
          <p:cNvSpPr>
            <a:spLocks noGrp="1"/>
          </p:cNvSpPr>
          <p:nvPr>
            <p:ph type="sldNum" sz="quarter" idx="12"/>
          </p:nvPr>
        </p:nvSpPr>
        <p:spPr/>
        <p:txBody>
          <a:bodyPr/>
          <a:lstStyle/>
          <a:p>
            <a:fld id="{DE046850-611D-4397-BCE0-259A90CE4858}" type="slidenum">
              <a:rPr lang="en-GB" smtClean="0"/>
              <a:pPr/>
              <a:t>18</a:t>
            </a:fld>
            <a:endParaRPr lang="en-GB"/>
          </a:p>
        </p:txBody>
      </p:sp>
      <p:pic>
        <p:nvPicPr>
          <p:cNvPr id="9" name="Picture 3">
            <a:extLst>
              <a:ext uri="{FF2B5EF4-FFF2-40B4-BE49-F238E27FC236}">
                <a16:creationId xmlns:a16="http://schemas.microsoft.com/office/drawing/2014/main" id="{9F62E09A-B98D-46EB-AF6E-6432DAC1E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6739" y="2613149"/>
            <a:ext cx="1870742" cy="1440000"/>
          </a:xfrm>
          <a:prstGeom prst="rect">
            <a:avLst/>
          </a:prstGeom>
        </p:spPr>
      </p:pic>
      <p:graphicFrame>
        <p:nvGraphicFramePr>
          <p:cNvPr id="15" name="Diagram 14">
            <a:extLst>
              <a:ext uri="{FF2B5EF4-FFF2-40B4-BE49-F238E27FC236}">
                <a16:creationId xmlns:a16="http://schemas.microsoft.com/office/drawing/2014/main" id="{0802B5EC-90A1-4B51-9049-5C2E660DD669}"/>
              </a:ext>
            </a:extLst>
          </p:cNvPr>
          <p:cNvGraphicFramePr/>
          <p:nvPr>
            <p:extLst>
              <p:ext uri="{D42A27DB-BD31-4B8C-83A1-F6EECF244321}">
                <p14:modId xmlns:p14="http://schemas.microsoft.com/office/powerpoint/2010/main" val="632715053"/>
              </p:ext>
            </p:extLst>
          </p:nvPr>
        </p:nvGraphicFramePr>
        <p:xfrm>
          <a:off x="3799740" y="1473657"/>
          <a:ext cx="4592520" cy="3718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Afbeelding 16">
            <a:extLst>
              <a:ext uri="{FF2B5EF4-FFF2-40B4-BE49-F238E27FC236}">
                <a16:creationId xmlns:a16="http://schemas.microsoft.com/office/drawing/2014/main" id="{E254ED08-3A65-4C35-9A5D-9E1BCD4600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4519" y="2544299"/>
            <a:ext cx="2347200" cy="1440000"/>
          </a:xfrm>
          <a:prstGeom prst="rect">
            <a:avLst/>
          </a:prstGeom>
        </p:spPr>
      </p:pic>
      <p:pic>
        <p:nvPicPr>
          <p:cNvPr id="10" name="Afbeelding 9">
            <a:extLst>
              <a:ext uri="{FF2B5EF4-FFF2-40B4-BE49-F238E27FC236}">
                <a16:creationId xmlns:a16="http://schemas.microsoft.com/office/drawing/2014/main" id="{50C1D6AF-AAC0-4923-9ECD-B0DCF411D4BA}"/>
              </a:ext>
            </a:extLst>
          </p:cNvPr>
          <p:cNvPicPr>
            <a:picLocks noChangeAspect="1"/>
          </p:cNvPicPr>
          <p:nvPr/>
        </p:nvPicPr>
        <p:blipFill>
          <a:blip r:embed="rId9"/>
          <a:stretch>
            <a:fillRect/>
          </a:stretch>
        </p:blipFill>
        <p:spPr>
          <a:xfrm>
            <a:off x="7789009" y="4904972"/>
            <a:ext cx="2411348" cy="676870"/>
          </a:xfrm>
          <a:prstGeom prst="rect">
            <a:avLst/>
          </a:prstGeom>
        </p:spPr>
      </p:pic>
      <p:pic>
        <p:nvPicPr>
          <p:cNvPr id="11" name="Afbeelding 10">
            <a:extLst>
              <a:ext uri="{FF2B5EF4-FFF2-40B4-BE49-F238E27FC236}">
                <a16:creationId xmlns:a16="http://schemas.microsoft.com/office/drawing/2014/main" id="{D7AE17F5-2969-4EFC-8C3E-E42CBF31E384}"/>
              </a:ext>
            </a:extLst>
          </p:cNvPr>
          <p:cNvPicPr>
            <a:picLocks noChangeAspect="1"/>
          </p:cNvPicPr>
          <p:nvPr/>
        </p:nvPicPr>
        <p:blipFill>
          <a:blip r:embed="rId10"/>
          <a:stretch>
            <a:fillRect/>
          </a:stretch>
        </p:blipFill>
        <p:spPr>
          <a:xfrm>
            <a:off x="3448447" y="4797153"/>
            <a:ext cx="2639656" cy="756515"/>
          </a:xfrm>
          <a:prstGeom prst="rect">
            <a:avLst/>
          </a:prstGeom>
        </p:spPr>
      </p:pic>
    </p:spTree>
    <p:extLst>
      <p:ext uri="{BB962C8B-B14F-4D97-AF65-F5344CB8AC3E}">
        <p14:creationId xmlns:p14="http://schemas.microsoft.com/office/powerpoint/2010/main" val="28736420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25A7C6-D412-4538-8261-3A38FC743596}"/>
              </a:ext>
            </a:extLst>
          </p:cNvPr>
          <p:cNvSpPr>
            <a:spLocks noGrp="1"/>
          </p:cNvSpPr>
          <p:nvPr>
            <p:ph type="title"/>
          </p:nvPr>
        </p:nvSpPr>
        <p:spPr>
          <a:xfrm>
            <a:off x="771866" y="1552178"/>
            <a:ext cx="9557998" cy="1231106"/>
          </a:xfrm>
        </p:spPr>
        <p:txBody>
          <a:bodyPr/>
          <a:lstStyle/>
          <a:p>
            <a:r>
              <a:rPr lang="en-US" dirty="0"/>
              <a:t>Let’s together continue to strengthen energy tracking!</a:t>
            </a:r>
            <a:endParaRPr lang="en-GB" dirty="0"/>
          </a:p>
        </p:txBody>
      </p:sp>
      <p:sp>
        <p:nvSpPr>
          <p:cNvPr id="5" name="Content Placeholder 4">
            <a:extLst>
              <a:ext uri="{FF2B5EF4-FFF2-40B4-BE49-F238E27FC236}">
                <a16:creationId xmlns:a16="http://schemas.microsoft.com/office/drawing/2014/main" id="{4F08E1E7-C8B7-48C5-B04F-61C5717EAED9}"/>
              </a:ext>
            </a:extLst>
          </p:cNvPr>
          <p:cNvSpPr>
            <a:spLocks noGrp="1"/>
          </p:cNvSpPr>
          <p:nvPr>
            <p:ph idx="10"/>
          </p:nvPr>
        </p:nvSpPr>
        <p:spPr/>
        <p:txBody>
          <a:bodyPr/>
          <a:lstStyle/>
          <a:p>
            <a:r>
              <a:rPr lang="en-US"/>
              <a:t>www.aib-net.org</a:t>
            </a:r>
            <a:endParaRPr lang="en-GB"/>
          </a:p>
        </p:txBody>
      </p:sp>
      <p:sp>
        <p:nvSpPr>
          <p:cNvPr id="6" name="Content Placeholder 5">
            <a:extLst>
              <a:ext uri="{FF2B5EF4-FFF2-40B4-BE49-F238E27FC236}">
                <a16:creationId xmlns:a16="http://schemas.microsoft.com/office/drawing/2014/main" id="{969A7874-7BC8-478C-BF41-FD501FC648BF}"/>
              </a:ext>
            </a:extLst>
          </p:cNvPr>
          <p:cNvSpPr>
            <a:spLocks noGrp="1"/>
          </p:cNvSpPr>
          <p:nvPr>
            <p:ph idx="11"/>
          </p:nvPr>
        </p:nvSpPr>
        <p:spPr/>
        <p:txBody>
          <a:bodyPr/>
          <a:lstStyle/>
          <a:p>
            <a:r>
              <a:rPr lang="en-US" dirty="0"/>
              <a:t>+32 (0)486 55 83 01</a:t>
            </a:r>
            <a:endParaRPr lang="en-GB" dirty="0"/>
          </a:p>
        </p:txBody>
      </p:sp>
      <p:sp>
        <p:nvSpPr>
          <p:cNvPr id="7" name="Content Placeholder 6">
            <a:extLst>
              <a:ext uri="{FF2B5EF4-FFF2-40B4-BE49-F238E27FC236}">
                <a16:creationId xmlns:a16="http://schemas.microsoft.com/office/drawing/2014/main" id="{46075D59-20BF-464A-B463-1598747FC4F7}"/>
              </a:ext>
            </a:extLst>
          </p:cNvPr>
          <p:cNvSpPr>
            <a:spLocks noGrp="1"/>
          </p:cNvSpPr>
          <p:nvPr>
            <p:ph idx="12"/>
          </p:nvPr>
        </p:nvSpPr>
        <p:spPr/>
        <p:txBody>
          <a:bodyPr/>
          <a:lstStyle/>
          <a:p>
            <a:r>
              <a:rPr lang="en-US"/>
              <a:t>info@aib-net.org</a:t>
            </a:r>
            <a:endParaRPr lang="en-GB"/>
          </a:p>
        </p:txBody>
      </p:sp>
    </p:spTree>
    <p:extLst>
      <p:ext uri="{BB962C8B-B14F-4D97-AF65-F5344CB8AC3E}">
        <p14:creationId xmlns:p14="http://schemas.microsoft.com/office/powerpoint/2010/main" val="291601007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4216E-B0AF-41A0-971C-2BF5E477DDC8}"/>
              </a:ext>
            </a:extLst>
          </p:cNvPr>
          <p:cNvSpPr>
            <a:spLocks noGrp="1"/>
          </p:cNvSpPr>
          <p:nvPr>
            <p:ph type="title"/>
          </p:nvPr>
        </p:nvSpPr>
        <p:spPr>
          <a:xfrm>
            <a:off x="2009321" y="2413337"/>
            <a:ext cx="9542123" cy="2031325"/>
          </a:xfrm>
        </p:spPr>
        <p:txBody>
          <a:bodyPr/>
          <a:lstStyle/>
          <a:p>
            <a:r>
              <a:rPr lang="nl-BE" sz="4400" dirty="0"/>
              <a:t>The Association of </a:t>
            </a:r>
            <a:r>
              <a:rPr lang="nl-BE" sz="4400" dirty="0" err="1"/>
              <a:t>Issuing</a:t>
            </a:r>
            <a:r>
              <a:rPr lang="nl-BE" sz="4400" dirty="0"/>
              <a:t> </a:t>
            </a:r>
            <a:r>
              <a:rPr lang="nl-BE" sz="4400" dirty="0" err="1"/>
              <a:t>Bodies</a:t>
            </a:r>
            <a:r>
              <a:rPr lang="nl-BE" sz="4400" dirty="0"/>
              <a:t> (AIB) </a:t>
            </a:r>
            <a:br>
              <a:rPr lang="nl-BE" dirty="0"/>
            </a:br>
            <a:r>
              <a:rPr lang="nl-BE" sz="4400" dirty="0"/>
              <a:t>operating </a:t>
            </a:r>
            <a:br>
              <a:rPr lang="nl-BE" sz="4400" dirty="0"/>
            </a:br>
            <a:r>
              <a:rPr lang="nl-BE" sz="4400" dirty="0"/>
              <a:t>EECS</a:t>
            </a:r>
            <a:endParaRPr lang="en-GB" dirty="0"/>
          </a:p>
        </p:txBody>
      </p:sp>
      <p:sp>
        <p:nvSpPr>
          <p:cNvPr id="3" name="Tijdelijke aanduiding voor tekst 2">
            <a:extLst>
              <a:ext uri="{FF2B5EF4-FFF2-40B4-BE49-F238E27FC236}">
                <a16:creationId xmlns:a16="http://schemas.microsoft.com/office/drawing/2014/main" id="{AF122B5F-85F8-4709-A2D7-6C7D81305E65}"/>
              </a:ext>
            </a:extLst>
          </p:cNvPr>
          <p:cNvSpPr>
            <a:spLocks noGrp="1"/>
          </p:cNvSpPr>
          <p:nvPr>
            <p:ph type="body" sz="quarter" idx="22"/>
          </p:nvPr>
        </p:nvSpPr>
        <p:spPr/>
        <p:txBody>
          <a:bodyPr/>
          <a:lstStyle/>
          <a:p>
            <a:r>
              <a:rPr lang="nl-BE" dirty="0"/>
              <a:t>01</a:t>
            </a:r>
            <a:endParaRPr lang="en-GB" dirty="0"/>
          </a:p>
        </p:txBody>
      </p:sp>
    </p:spTree>
    <p:extLst>
      <p:ext uri="{BB962C8B-B14F-4D97-AF65-F5344CB8AC3E}">
        <p14:creationId xmlns:p14="http://schemas.microsoft.com/office/powerpoint/2010/main" val="2258732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50C85-6D0B-4B8D-B3C5-EEF7EAE710C3}"/>
              </a:ext>
            </a:extLst>
          </p:cNvPr>
          <p:cNvSpPr>
            <a:spLocks noGrp="1"/>
          </p:cNvSpPr>
          <p:nvPr>
            <p:ph type="title"/>
          </p:nvPr>
        </p:nvSpPr>
        <p:spPr/>
        <p:txBody>
          <a:bodyPr/>
          <a:lstStyle/>
          <a:p>
            <a:r>
              <a:rPr lang="en-GB" dirty="0"/>
              <a:t>AIB</a:t>
            </a:r>
          </a:p>
        </p:txBody>
      </p:sp>
      <p:sp>
        <p:nvSpPr>
          <p:cNvPr id="3" name="Tijdelijke aanduiding voor inhoud 2">
            <a:extLst>
              <a:ext uri="{FF2B5EF4-FFF2-40B4-BE49-F238E27FC236}">
                <a16:creationId xmlns:a16="http://schemas.microsoft.com/office/drawing/2014/main" id="{0D31BB5C-07D2-4156-89DC-ADFF1E2FC488}"/>
              </a:ext>
            </a:extLst>
          </p:cNvPr>
          <p:cNvSpPr>
            <a:spLocks noGrp="1"/>
          </p:cNvSpPr>
          <p:nvPr>
            <p:ph idx="1"/>
          </p:nvPr>
        </p:nvSpPr>
        <p:spPr>
          <a:xfrm>
            <a:off x="370719" y="750391"/>
            <a:ext cx="10779062" cy="246221"/>
          </a:xfrm>
        </p:spPr>
        <p:txBody>
          <a:bodyPr/>
          <a:lstStyle/>
          <a:p>
            <a:r>
              <a:rPr lang="en-GB" dirty="0"/>
              <a:t>The Association of Issuing Bodies - Facts</a:t>
            </a:r>
          </a:p>
        </p:txBody>
      </p:sp>
      <p:sp>
        <p:nvSpPr>
          <p:cNvPr id="4" name="Tijdelijke aanduiding voor dianummer 3">
            <a:extLst>
              <a:ext uri="{FF2B5EF4-FFF2-40B4-BE49-F238E27FC236}">
                <a16:creationId xmlns:a16="http://schemas.microsoft.com/office/drawing/2014/main" id="{AFCE6A74-1A07-4037-995A-A98830E87449}"/>
              </a:ext>
            </a:extLst>
          </p:cNvPr>
          <p:cNvSpPr>
            <a:spLocks noGrp="1"/>
          </p:cNvSpPr>
          <p:nvPr>
            <p:ph type="sldNum" sz="quarter" idx="12"/>
          </p:nvPr>
        </p:nvSpPr>
        <p:spPr/>
        <p:txBody>
          <a:bodyPr/>
          <a:lstStyle/>
          <a:p>
            <a:fld id="{DE046850-611D-4397-BCE0-259A90CE4858}" type="slidenum">
              <a:rPr lang="en-GB" smtClean="0"/>
              <a:pPr/>
              <a:t>3</a:t>
            </a:fld>
            <a:endParaRPr lang="en-GB"/>
          </a:p>
        </p:txBody>
      </p:sp>
      <p:pic>
        <p:nvPicPr>
          <p:cNvPr id="7" name="Picture 10" descr="Map&#10;&#10;Description automatically generated">
            <a:extLst>
              <a:ext uri="{FF2B5EF4-FFF2-40B4-BE49-F238E27FC236}">
                <a16:creationId xmlns:a16="http://schemas.microsoft.com/office/drawing/2014/main" id="{2C0DA0F5-D02A-4D71-8204-6C637AC3B009}"/>
              </a:ext>
            </a:extLst>
          </p:cNvPr>
          <p:cNvPicPr>
            <a:picLocks noChangeAspect="1"/>
          </p:cNvPicPr>
          <p:nvPr/>
        </p:nvPicPr>
        <p:blipFill rotWithShape="1">
          <a:blip r:embed="rId2">
            <a:extLst>
              <a:ext uri="{28A0092B-C50C-407E-A947-70E740481C1C}">
                <a14:useLocalDpi xmlns:a14="http://schemas.microsoft.com/office/drawing/2010/main" val="0"/>
              </a:ext>
            </a:extLst>
          </a:blip>
          <a:srcRect t="8196" b="5821"/>
          <a:stretch/>
        </p:blipFill>
        <p:spPr>
          <a:xfrm>
            <a:off x="5317425" y="873502"/>
            <a:ext cx="6219256" cy="5347522"/>
          </a:xfrm>
          <a:prstGeom prst="rect">
            <a:avLst/>
          </a:prstGeom>
        </p:spPr>
      </p:pic>
      <p:sp>
        <p:nvSpPr>
          <p:cNvPr id="9" name="Tijdelijke aanduiding voor inhoud 8">
            <a:extLst>
              <a:ext uri="{FF2B5EF4-FFF2-40B4-BE49-F238E27FC236}">
                <a16:creationId xmlns:a16="http://schemas.microsoft.com/office/drawing/2014/main" id="{DAD77382-CD9B-4B36-ACAD-E99D10842BCF}"/>
              </a:ext>
            </a:extLst>
          </p:cNvPr>
          <p:cNvSpPr>
            <a:spLocks noGrp="1"/>
          </p:cNvSpPr>
          <p:nvPr>
            <p:ph idx="14"/>
          </p:nvPr>
        </p:nvSpPr>
        <p:spPr>
          <a:xfrm>
            <a:off x="370718" y="1344516"/>
            <a:ext cx="4946707" cy="4311437"/>
          </a:xfrm>
        </p:spPr>
        <p:txBody>
          <a:bodyPr/>
          <a:lstStyle/>
          <a:p>
            <a:r>
              <a:rPr lang="en-GB" sz="1400" dirty="0"/>
              <a:t>AIB: non-profit association founded in 2002 </a:t>
            </a:r>
          </a:p>
          <a:p>
            <a:r>
              <a:rPr lang="en-GB" sz="1400" dirty="0"/>
              <a:t>Now 28 countries connected (33 members)</a:t>
            </a:r>
          </a:p>
          <a:p>
            <a:r>
              <a:rPr lang="en-GB" sz="1400" dirty="0"/>
              <a:t>Geographical scope: EU - EFTA – Energy Community </a:t>
            </a:r>
          </a:p>
          <a:p>
            <a:r>
              <a:rPr lang="en-GB" sz="1400" dirty="0"/>
              <a:t>Issuing Bodies have diverse roles: regulator, market operator, TSO, ministry, power exchange etc.</a:t>
            </a:r>
          </a:p>
          <a:p>
            <a:r>
              <a:rPr lang="en-GB" sz="1400" dirty="0"/>
              <a:t>All AIB’s current members are issuing bodies for electricity GOs</a:t>
            </a:r>
          </a:p>
          <a:p>
            <a:r>
              <a:rPr lang="en-GB" sz="1400" dirty="0"/>
              <a:t>About half AIB’s members are also competent bodies for the supervision of electricity disclosure</a:t>
            </a:r>
          </a:p>
          <a:p>
            <a:r>
              <a:rPr lang="en-GB" sz="1400" dirty="0"/>
              <a:t>10 AIB members assigned by their government for issuing GOs for gases  – more to follow</a:t>
            </a:r>
          </a:p>
          <a:p>
            <a:pPr lvl="1"/>
            <a:r>
              <a:rPr lang="en-GB" sz="1000" dirty="0">
                <a:solidFill>
                  <a:schemeClr val="bg1">
                    <a:lumMod val="75000"/>
                  </a:schemeClr>
                </a:solidFill>
              </a:rPr>
              <a:t>Austria (E-Control), Belgium Brussels (</a:t>
            </a:r>
            <a:r>
              <a:rPr lang="en-GB" sz="1000" dirty="0" err="1">
                <a:solidFill>
                  <a:schemeClr val="bg1">
                    <a:lumMod val="75000"/>
                  </a:schemeClr>
                </a:solidFill>
              </a:rPr>
              <a:t>Brugel</a:t>
            </a:r>
            <a:r>
              <a:rPr lang="en-GB" sz="1000" dirty="0">
                <a:solidFill>
                  <a:schemeClr val="bg1">
                    <a:lumMod val="75000"/>
                  </a:schemeClr>
                </a:solidFill>
              </a:rPr>
              <a:t>), Belgium Flanders (VREG), Belgium Wallonia (SPW), Estonia (</a:t>
            </a:r>
            <a:r>
              <a:rPr lang="en-GB" sz="1000" dirty="0" err="1">
                <a:solidFill>
                  <a:schemeClr val="bg1">
                    <a:lumMod val="75000"/>
                  </a:schemeClr>
                </a:solidFill>
              </a:rPr>
              <a:t>Elering</a:t>
            </a:r>
            <a:r>
              <a:rPr lang="en-GB" sz="1000" dirty="0">
                <a:solidFill>
                  <a:schemeClr val="bg1">
                    <a:lumMod val="75000"/>
                  </a:schemeClr>
                </a:solidFill>
              </a:rPr>
              <a:t>), Finland (</a:t>
            </a:r>
            <a:r>
              <a:rPr lang="en-GB" sz="1000" dirty="0" err="1">
                <a:solidFill>
                  <a:schemeClr val="bg1">
                    <a:lumMod val="75000"/>
                  </a:schemeClr>
                </a:solidFill>
              </a:rPr>
              <a:t>Gasgrid</a:t>
            </a:r>
            <a:r>
              <a:rPr lang="en-GB" sz="1000" dirty="0">
                <a:solidFill>
                  <a:schemeClr val="bg1">
                    <a:lumMod val="75000"/>
                  </a:schemeClr>
                </a:solidFill>
              </a:rPr>
              <a:t> Finland), Italy (GSE), Lithuania (Amber Grid), Portugal (REN), Switzerland (</a:t>
            </a:r>
            <a:r>
              <a:rPr lang="en-GB" sz="1000" dirty="0" err="1">
                <a:solidFill>
                  <a:schemeClr val="bg1">
                    <a:lumMod val="75000"/>
                  </a:schemeClr>
                </a:solidFill>
              </a:rPr>
              <a:t>Pronovo</a:t>
            </a:r>
            <a:r>
              <a:rPr lang="en-GB" sz="1000" dirty="0">
                <a:solidFill>
                  <a:schemeClr val="bg1">
                    <a:lumMod val="75000"/>
                  </a:schemeClr>
                </a:solidFill>
              </a:rPr>
              <a:t>)</a:t>
            </a:r>
          </a:p>
          <a:p>
            <a:pPr lvl="1"/>
            <a:endParaRPr lang="en-GB" sz="1400" dirty="0"/>
          </a:p>
          <a:p>
            <a:r>
              <a:rPr lang="en-GB" sz="1400" dirty="0"/>
              <a:t>Developer and custodian of the EECS</a:t>
            </a:r>
            <a:r>
              <a:rPr lang="en-GB" sz="1400" baseline="30000" dirty="0"/>
              <a:t>© </a:t>
            </a:r>
            <a:r>
              <a:rPr lang="en-GB" sz="1400" dirty="0"/>
              <a:t>standard</a:t>
            </a:r>
          </a:p>
        </p:txBody>
      </p:sp>
      <p:sp>
        <p:nvSpPr>
          <p:cNvPr id="8" name="Tijdelijke aanduiding voor inhoud 8">
            <a:extLst>
              <a:ext uri="{FF2B5EF4-FFF2-40B4-BE49-F238E27FC236}">
                <a16:creationId xmlns:a16="http://schemas.microsoft.com/office/drawing/2014/main" id="{EF0998C6-626E-4B1A-A89A-F0D62282A3B3}"/>
              </a:ext>
            </a:extLst>
          </p:cNvPr>
          <p:cNvSpPr txBox="1">
            <a:spLocks/>
          </p:cNvSpPr>
          <p:nvPr/>
        </p:nvSpPr>
        <p:spPr>
          <a:xfrm>
            <a:off x="370718" y="5086223"/>
            <a:ext cx="7328796" cy="1336263"/>
          </a:xfrm>
          <a:prstGeom prst="rect">
            <a:avLst/>
          </a:prstGeom>
        </p:spPr>
        <p:txBody>
          <a:bodyPr vert="horz" wrap="square" lIns="0" tIns="0" rIns="0" bIns="0" rtlCol="0">
            <a:spAutoFit/>
          </a:bodyPr>
          <a:lstStyle>
            <a:lvl1pPr marL="236538" indent="-236538" algn="l" defTabSz="914400" rtl="0" eaLnBrk="1" latinLnBrk="0" hangingPunct="1">
              <a:lnSpc>
                <a:spcPct val="100000"/>
              </a:lnSpc>
              <a:spcBef>
                <a:spcPts val="1000"/>
              </a:spcBef>
              <a:buFontTx/>
              <a:buBlip>
                <a:blip r:embed="rId3"/>
              </a:buBlip>
              <a:defRPr sz="1600" kern="1200">
                <a:solidFill>
                  <a:schemeClr val="accent5"/>
                </a:solidFill>
                <a:latin typeface="+mn-lt"/>
                <a:ea typeface="+mn-ea"/>
                <a:cs typeface="+mn-cs"/>
              </a:defRPr>
            </a:lvl1pPr>
            <a:lvl2pPr marL="457200" indent="-206375" algn="l" defTabSz="914400" rtl="0" eaLnBrk="1" latinLnBrk="0" hangingPunct="1">
              <a:lnSpc>
                <a:spcPct val="100000"/>
              </a:lnSpc>
              <a:spcBef>
                <a:spcPts val="500"/>
              </a:spcBef>
              <a:buFont typeface="Arial" panose="020B0604020202020204" pitchFamily="34" charset="0"/>
              <a:buChar char="•"/>
              <a:defRPr sz="1600" kern="1200">
                <a:solidFill>
                  <a:schemeClr val="accent5"/>
                </a:solidFill>
                <a:latin typeface="+mn-lt"/>
                <a:ea typeface="+mn-ea"/>
                <a:cs typeface="+mn-cs"/>
              </a:defRPr>
            </a:lvl2pPr>
            <a:lvl3pPr marL="685800" indent="-228600" algn="l" defTabSz="914400" rtl="0" eaLnBrk="1" latinLnBrk="0" hangingPunct="1">
              <a:lnSpc>
                <a:spcPct val="100000"/>
              </a:lnSpc>
              <a:spcBef>
                <a:spcPts val="500"/>
              </a:spcBef>
              <a:buSzPct val="75000"/>
              <a:buFont typeface="Courier New" panose="02070309020205020404" pitchFamily="49" charset="0"/>
              <a:buChar char="o"/>
              <a:defRPr sz="16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accent2"/>
                </a:solidFill>
              </a:rPr>
              <a:t>Pillars of the European Energy Certificate System (EECS</a:t>
            </a:r>
            <a:r>
              <a:rPr lang="en-GB" baseline="30000" dirty="0">
                <a:solidFill>
                  <a:schemeClr val="accent2"/>
                </a:solidFill>
              </a:rPr>
              <a:t>©</a:t>
            </a:r>
            <a:r>
              <a:rPr lang="en-GB" dirty="0">
                <a:solidFill>
                  <a:schemeClr val="accent2"/>
                </a:solidFill>
              </a:rPr>
              <a:t>)</a:t>
            </a:r>
          </a:p>
          <a:p>
            <a:pPr marL="0" indent="0">
              <a:buNone/>
            </a:pPr>
            <a:endParaRPr lang="en-GB" sz="600" dirty="0">
              <a:solidFill>
                <a:schemeClr val="accent2"/>
              </a:solidFill>
            </a:endParaRPr>
          </a:p>
          <a:p>
            <a:pPr marL="650875" lvl="1" indent="-400050">
              <a:buFont typeface="+mj-lt"/>
              <a:buAutoNum type="romanUcPeriod"/>
            </a:pPr>
            <a:r>
              <a:rPr lang="en-GB" sz="1400" b="1" dirty="0"/>
              <a:t>EECS Rules</a:t>
            </a:r>
            <a:r>
              <a:rPr lang="en-GB" sz="1400" dirty="0"/>
              <a:t>: engaging into quality and harmonisation</a:t>
            </a:r>
          </a:p>
          <a:p>
            <a:pPr marL="650875" lvl="1" indent="-400050">
              <a:buFont typeface="+mj-lt"/>
              <a:buAutoNum type="romanUcPeriod"/>
            </a:pPr>
            <a:r>
              <a:rPr lang="en-GB" sz="1400" b="1" dirty="0"/>
              <a:t>IT hub</a:t>
            </a:r>
            <a:r>
              <a:rPr lang="en-GB" sz="1400" dirty="0"/>
              <a:t>: enables GO transfer between national/regional Domain registries</a:t>
            </a:r>
          </a:p>
          <a:p>
            <a:pPr marL="650875" lvl="1" indent="-400050">
              <a:buFont typeface="+mj-lt"/>
              <a:buAutoNum type="romanUcPeriod"/>
            </a:pPr>
            <a:r>
              <a:rPr lang="en-GB" sz="1400" dirty="0"/>
              <a:t>Peer reviews and </a:t>
            </a:r>
            <a:r>
              <a:rPr lang="en-GB" sz="1400" b="1" dirty="0"/>
              <a:t>audits</a:t>
            </a:r>
          </a:p>
        </p:txBody>
      </p:sp>
      <p:sp>
        <p:nvSpPr>
          <p:cNvPr id="5" name="Tekstvak 4">
            <a:extLst>
              <a:ext uri="{FF2B5EF4-FFF2-40B4-BE49-F238E27FC236}">
                <a16:creationId xmlns:a16="http://schemas.microsoft.com/office/drawing/2014/main" id="{7F0A9D9A-CF54-4849-9E87-432A8A1D9BCF}"/>
              </a:ext>
            </a:extLst>
          </p:cNvPr>
          <p:cNvSpPr txBox="1"/>
          <p:nvPr/>
        </p:nvSpPr>
        <p:spPr>
          <a:xfrm>
            <a:off x="9674087" y="6130098"/>
            <a:ext cx="1947713" cy="369332"/>
          </a:xfrm>
          <a:prstGeom prst="rect">
            <a:avLst/>
          </a:prstGeom>
          <a:noFill/>
        </p:spPr>
        <p:txBody>
          <a:bodyPr wrap="none" rtlCol="0">
            <a:spAutoFit/>
          </a:bodyPr>
          <a:lstStyle/>
          <a:p>
            <a:r>
              <a:rPr lang="en-GB" dirty="0"/>
              <a:t>www.aib-net.org</a:t>
            </a:r>
          </a:p>
        </p:txBody>
      </p:sp>
      <p:sp>
        <p:nvSpPr>
          <p:cNvPr id="10" name="Tijdelijke aanduiding voor inhoud 2">
            <a:extLst>
              <a:ext uri="{FF2B5EF4-FFF2-40B4-BE49-F238E27FC236}">
                <a16:creationId xmlns:a16="http://schemas.microsoft.com/office/drawing/2014/main" id="{51E8E080-5E9B-4A68-A918-7B7975208089}"/>
              </a:ext>
            </a:extLst>
          </p:cNvPr>
          <p:cNvSpPr txBox="1">
            <a:spLocks/>
          </p:cNvSpPr>
          <p:nvPr/>
        </p:nvSpPr>
        <p:spPr>
          <a:xfrm>
            <a:off x="5783943" y="750391"/>
            <a:ext cx="5752738" cy="246221"/>
          </a:xfrm>
          <a:prstGeom prst="rect">
            <a:avLst/>
          </a:prstGeom>
          <a:solidFill>
            <a:schemeClr val="bg1"/>
          </a:solidFill>
        </p:spPr>
        <p:txBody>
          <a:bodyPr vert="horz" wrap="square" lIns="0" tIns="0" rIns="0" bIns="0" rtlCol="0">
            <a:spAutoFit/>
          </a:bodyPr>
          <a:lstStyle>
            <a:lvl1pPr marL="0" indent="0" algn="l" defTabSz="914400" rtl="0" eaLnBrk="1" latinLnBrk="0" hangingPunct="1">
              <a:lnSpc>
                <a:spcPct val="100000"/>
              </a:lnSpc>
              <a:spcBef>
                <a:spcPts val="1000"/>
              </a:spcBef>
              <a:buFontTx/>
              <a:buNone/>
              <a:defRPr sz="1600" kern="1200">
                <a:solidFill>
                  <a:schemeClr val="accent2"/>
                </a:solidFill>
                <a:latin typeface="+mn-lt"/>
                <a:ea typeface="+mn-ea"/>
                <a:cs typeface="+mn-cs"/>
              </a:defRPr>
            </a:lvl1pPr>
            <a:lvl2pPr marL="457200" indent="-206375" algn="l" defTabSz="914400" rtl="0" eaLnBrk="1" latinLnBrk="0" hangingPunct="1">
              <a:lnSpc>
                <a:spcPct val="100000"/>
              </a:lnSpc>
              <a:spcBef>
                <a:spcPts val="500"/>
              </a:spcBef>
              <a:buFont typeface="Arial" panose="020B0604020202020204" pitchFamily="34" charset="0"/>
              <a:buChar char="•"/>
              <a:defRPr sz="1600" kern="1200">
                <a:solidFill>
                  <a:schemeClr val="accent5"/>
                </a:solidFill>
                <a:latin typeface="+mn-lt"/>
                <a:ea typeface="+mn-ea"/>
                <a:cs typeface="+mn-cs"/>
              </a:defRPr>
            </a:lvl2pPr>
            <a:lvl3pPr marL="685800" indent="-228600" algn="l" defTabSz="914400" rtl="0" eaLnBrk="1" latinLnBrk="0" hangingPunct="1">
              <a:lnSpc>
                <a:spcPct val="100000"/>
              </a:lnSpc>
              <a:spcBef>
                <a:spcPts val="500"/>
              </a:spcBef>
              <a:buSzPct val="75000"/>
              <a:buFont typeface="Courier New" panose="02070309020205020404" pitchFamily="49" charset="0"/>
              <a:buChar char="o"/>
              <a:defRPr sz="16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AIB Mission: Guaranteeing the origin of European Energy</a:t>
            </a:r>
          </a:p>
        </p:txBody>
      </p:sp>
    </p:spTree>
    <p:extLst>
      <p:ext uri="{BB962C8B-B14F-4D97-AF65-F5344CB8AC3E}">
        <p14:creationId xmlns:p14="http://schemas.microsoft.com/office/powerpoint/2010/main" val="7395038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9D1F8-F281-41F2-9F75-61B6B58F895F}"/>
              </a:ext>
            </a:extLst>
          </p:cNvPr>
          <p:cNvSpPr>
            <a:spLocks noGrp="1"/>
          </p:cNvSpPr>
          <p:nvPr>
            <p:ph type="title"/>
          </p:nvPr>
        </p:nvSpPr>
        <p:spPr/>
        <p:txBody>
          <a:bodyPr/>
          <a:lstStyle/>
          <a:p>
            <a:r>
              <a:rPr lang="en-GB" dirty="0"/>
              <a:t>Book and Claim Certificate System</a:t>
            </a:r>
          </a:p>
        </p:txBody>
      </p:sp>
      <p:sp>
        <p:nvSpPr>
          <p:cNvPr id="3" name="Tijdelijke aanduiding voor inhoud 2">
            <a:extLst>
              <a:ext uri="{FF2B5EF4-FFF2-40B4-BE49-F238E27FC236}">
                <a16:creationId xmlns:a16="http://schemas.microsoft.com/office/drawing/2014/main" id="{57B1622B-13D7-4129-99BA-51CC0031B051}"/>
              </a:ext>
            </a:extLst>
          </p:cNvPr>
          <p:cNvSpPr>
            <a:spLocks noGrp="1"/>
          </p:cNvSpPr>
          <p:nvPr>
            <p:ph idx="1"/>
          </p:nvPr>
        </p:nvSpPr>
        <p:spPr/>
        <p:txBody>
          <a:bodyPr/>
          <a:lstStyle/>
          <a:p>
            <a:endParaRPr lang="en-GB"/>
          </a:p>
        </p:txBody>
      </p:sp>
      <p:sp>
        <p:nvSpPr>
          <p:cNvPr id="4" name="Tijdelijke aanduiding voor dianummer 3">
            <a:extLst>
              <a:ext uri="{FF2B5EF4-FFF2-40B4-BE49-F238E27FC236}">
                <a16:creationId xmlns:a16="http://schemas.microsoft.com/office/drawing/2014/main" id="{720F2961-23D8-4B3E-A134-64BA21E7F16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046850-611D-4397-BCE0-259A90CE4858}" type="slidenum">
              <a:rPr kumimoji="0" lang="en-GB" sz="1000" b="0" i="0" u="none" strike="noStrike" kern="1200" cap="none" spc="0" normalizeH="0" baseline="0" noProof="0" smtClean="0">
                <a:ln>
                  <a:noFill/>
                </a:ln>
                <a:solidFill>
                  <a:prstClr val="white"/>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prstClr val="white"/>
              </a:solidFill>
              <a:effectLst/>
              <a:uLnTx/>
              <a:uFillTx/>
              <a:latin typeface="Open Sans"/>
              <a:ea typeface="+mn-ea"/>
              <a:cs typeface="+mn-cs"/>
            </a:endParaRPr>
          </a:p>
        </p:txBody>
      </p:sp>
      <p:sp>
        <p:nvSpPr>
          <p:cNvPr id="5" name="Tijdelijke aanduiding voor inhoud 4">
            <a:extLst>
              <a:ext uri="{FF2B5EF4-FFF2-40B4-BE49-F238E27FC236}">
                <a16:creationId xmlns:a16="http://schemas.microsoft.com/office/drawing/2014/main" id="{9CAA558B-7FB8-4F24-A2A8-CA863B322171}"/>
              </a:ext>
            </a:extLst>
          </p:cNvPr>
          <p:cNvSpPr>
            <a:spLocks noGrp="1"/>
          </p:cNvSpPr>
          <p:nvPr>
            <p:ph idx="13"/>
          </p:nvPr>
        </p:nvSpPr>
        <p:spPr/>
        <p:txBody>
          <a:bodyPr/>
          <a:lstStyle/>
          <a:p>
            <a:endParaRPr lang="en-GB"/>
          </a:p>
        </p:txBody>
      </p:sp>
      <p:sp>
        <p:nvSpPr>
          <p:cNvPr id="7" name="Line 229">
            <a:extLst>
              <a:ext uri="{FF2B5EF4-FFF2-40B4-BE49-F238E27FC236}">
                <a16:creationId xmlns:a16="http://schemas.microsoft.com/office/drawing/2014/main" id="{48A67E5E-D7F4-4653-BDFA-4AF2AB96F5D0}"/>
              </a:ext>
            </a:extLst>
          </p:cNvPr>
          <p:cNvSpPr>
            <a:spLocks noChangeShapeType="1"/>
          </p:cNvSpPr>
          <p:nvPr/>
        </p:nvSpPr>
        <p:spPr bwMode="auto">
          <a:xfrm>
            <a:off x="4711701" y="2528888"/>
            <a:ext cx="15875" cy="323850"/>
          </a:xfrm>
          <a:prstGeom prst="line">
            <a:avLst/>
          </a:prstGeom>
          <a:noFill/>
          <a:ln w="38100">
            <a:solidFill>
              <a:schemeClr val="bg1">
                <a:lumMod val="95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sp>
        <p:nvSpPr>
          <p:cNvPr id="8" name="Line 4">
            <a:extLst>
              <a:ext uri="{FF2B5EF4-FFF2-40B4-BE49-F238E27FC236}">
                <a16:creationId xmlns:a16="http://schemas.microsoft.com/office/drawing/2014/main" id="{ABEB8D1D-3FE5-41D0-BBA4-2F27B3DB064E}"/>
              </a:ext>
            </a:extLst>
          </p:cNvPr>
          <p:cNvSpPr>
            <a:spLocks noChangeShapeType="1"/>
          </p:cNvSpPr>
          <p:nvPr/>
        </p:nvSpPr>
        <p:spPr bwMode="auto">
          <a:xfrm>
            <a:off x="2128045" y="2958440"/>
            <a:ext cx="6631781" cy="660"/>
          </a:xfrm>
          <a:prstGeom prst="line">
            <a:avLst/>
          </a:prstGeom>
          <a:noFill/>
          <a:ln w="38100">
            <a:solidFill>
              <a:schemeClr val="accent1">
                <a:lumMod val="40000"/>
                <a:lumOff val="60000"/>
              </a:schemeClr>
            </a:solidFill>
            <a:round/>
            <a:headEnd/>
            <a:tailEnd type="triangle" w="lg" len="lg"/>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cxnSp>
        <p:nvCxnSpPr>
          <p:cNvPr id="9" name="Straight Arrow Connector 246">
            <a:extLst>
              <a:ext uri="{FF2B5EF4-FFF2-40B4-BE49-F238E27FC236}">
                <a16:creationId xmlns:a16="http://schemas.microsoft.com/office/drawing/2014/main" id="{7D963FF0-0DD6-42B0-9516-DB60D0752A1E}"/>
              </a:ext>
            </a:extLst>
          </p:cNvPr>
          <p:cNvCxnSpPr/>
          <p:nvPr/>
        </p:nvCxnSpPr>
        <p:spPr>
          <a:xfrm>
            <a:off x="4711700" y="2474913"/>
            <a:ext cx="0" cy="342900"/>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10">
            <a:extLst>
              <a:ext uri="{FF2B5EF4-FFF2-40B4-BE49-F238E27FC236}">
                <a16:creationId xmlns:a16="http://schemas.microsoft.com/office/drawing/2014/main" id="{B6B86B9B-1D9F-47F5-9A76-009FAA5B5B5D}"/>
              </a:ext>
            </a:extLst>
          </p:cNvPr>
          <p:cNvSpPr>
            <a:spLocks noChangeArrowheads="1"/>
          </p:cNvSpPr>
          <p:nvPr/>
        </p:nvSpPr>
        <p:spPr bwMode="auto">
          <a:xfrm>
            <a:off x="2395538" y="1001713"/>
            <a:ext cx="976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nl-BE" sz="2800" b="0" i="0" u="none" strike="noStrike" kern="1200" cap="none" spc="0" normalizeH="0" baseline="0" noProof="0">
                <a:ln>
                  <a:noFill/>
                </a:ln>
                <a:solidFill>
                  <a:srgbClr val="646568"/>
                </a:solidFill>
                <a:effectLst/>
                <a:uLnTx/>
                <a:uFillTx/>
                <a:latin typeface="Calibri" pitchFamily="34" charset="0"/>
                <a:ea typeface="MS PGothic" pitchFamily="34" charset="-128"/>
                <a:cs typeface="+mn-cs"/>
              </a:rPr>
              <a:t>Supply</a:t>
            </a:r>
          </a:p>
        </p:txBody>
      </p:sp>
      <p:sp>
        <p:nvSpPr>
          <p:cNvPr id="11" name="Rectangle 11">
            <a:extLst>
              <a:ext uri="{FF2B5EF4-FFF2-40B4-BE49-F238E27FC236}">
                <a16:creationId xmlns:a16="http://schemas.microsoft.com/office/drawing/2014/main" id="{EA0F0DD9-2286-45DC-97AE-2B17198C4F6D}"/>
              </a:ext>
            </a:extLst>
          </p:cNvPr>
          <p:cNvSpPr>
            <a:spLocks noChangeArrowheads="1"/>
          </p:cNvSpPr>
          <p:nvPr/>
        </p:nvSpPr>
        <p:spPr bwMode="auto">
          <a:xfrm>
            <a:off x="8883651" y="1001713"/>
            <a:ext cx="12366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nl-BE" sz="2800" b="0" i="0" u="none" strike="noStrike" kern="1200" cap="none" spc="0" normalizeH="0" baseline="0" noProof="0">
                <a:ln>
                  <a:noFill/>
                </a:ln>
                <a:solidFill>
                  <a:srgbClr val="646568"/>
                </a:solidFill>
                <a:effectLst/>
                <a:uLnTx/>
                <a:uFillTx/>
                <a:latin typeface="Calibri" pitchFamily="34" charset="0"/>
                <a:ea typeface="MS PGothic" pitchFamily="34" charset="-128"/>
                <a:cs typeface="+mn-cs"/>
              </a:rPr>
              <a:t>Demand</a:t>
            </a:r>
          </a:p>
        </p:txBody>
      </p:sp>
      <p:sp>
        <p:nvSpPr>
          <p:cNvPr id="12" name="Freeform 12">
            <a:extLst>
              <a:ext uri="{FF2B5EF4-FFF2-40B4-BE49-F238E27FC236}">
                <a16:creationId xmlns:a16="http://schemas.microsoft.com/office/drawing/2014/main" id="{7F3A7748-A9B3-441F-9992-33FB32E36EB3}"/>
              </a:ext>
            </a:extLst>
          </p:cNvPr>
          <p:cNvSpPr>
            <a:spLocks/>
          </p:cNvSpPr>
          <p:nvPr/>
        </p:nvSpPr>
        <p:spPr bwMode="auto">
          <a:xfrm>
            <a:off x="1972470" y="1927226"/>
            <a:ext cx="68262" cy="1025525"/>
          </a:xfrm>
          <a:custGeom>
            <a:avLst/>
            <a:gdLst>
              <a:gd name="T0" fmla="*/ 2147483647 w 87"/>
              <a:gd name="T1" fmla="*/ 0 h 1292"/>
              <a:gd name="T2" fmla="*/ 2147483647 w 87"/>
              <a:gd name="T3" fmla="*/ 2147483647 h 1292"/>
              <a:gd name="T4" fmla="*/ 0 w 87"/>
              <a:gd name="T5" fmla="*/ 2147483647 h 1292"/>
              <a:gd name="T6" fmla="*/ 2147483647 w 87"/>
              <a:gd name="T7" fmla="*/ 2147483647 h 1292"/>
              <a:gd name="T8" fmla="*/ 2147483647 w 87"/>
              <a:gd name="T9" fmla="*/ 0 h 1292"/>
              <a:gd name="T10" fmla="*/ 0 60000 65536"/>
              <a:gd name="T11" fmla="*/ 0 60000 65536"/>
              <a:gd name="T12" fmla="*/ 0 60000 65536"/>
              <a:gd name="T13" fmla="*/ 0 60000 65536"/>
              <a:gd name="T14" fmla="*/ 0 60000 65536"/>
              <a:gd name="T15" fmla="*/ 0 w 87"/>
              <a:gd name="T16" fmla="*/ 0 h 1292"/>
              <a:gd name="T17" fmla="*/ 87 w 87"/>
              <a:gd name="T18" fmla="*/ 1292 h 1292"/>
            </a:gdLst>
            <a:ahLst/>
            <a:cxnLst>
              <a:cxn ang="T10">
                <a:pos x="T0" y="T1"/>
              </a:cxn>
              <a:cxn ang="T11">
                <a:pos x="T2" y="T3"/>
              </a:cxn>
              <a:cxn ang="T12">
                <a:pos x="T4" y="T5"/>
              </a:cxn>
              <a:cxn ang="T13">
                <a:pos x="T6" y="T7"/>
              </a:cxn>
              <a:cxn ang="T14">
                <a:pos x="T8" y="T9"/>
              </a:cxn>
            </a:cxnLst>
            <a:rect l="T15" t="T16" r="T17" b="T18"/>
            <a:pathLst>
              <a:path w="87" h="1292">
                <a:moveTo>
                  <a:pt x="63" y="0"/>
                </a:moveTo>
                <a:lnTo>
                  <a:pt x="87" y="1292"/>
                </a:lnTo>
                <a:lnTo>
                  <a:pt x="0" y="1287"/>
                </a:lnTo>
                <a:lnTo>
                  <a:pt x="24" y="3"/>
                </a:lnTo>
                <a:lnTo>
                  <a:pt x="63" y="0"/>
                </a:lnTo>
                <a:close/>
              </a:path>
            </a:pathLst>
          </a:custGeom>
          <a:solidFill>
            <a:srgbClr val="FAFD0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Open Sans"/>
              <a:ea typeface="+mn-ea"/>
              <a:cs typeface="+mn-cs"/>
            </a:endParaRPr>
          </a:p>
        </p:txBody>
      </p:sp>
      <p:grpSp>
        <p:nvGrpSpPr>
          <p:cNvPr id="13" name="Group 218">
            <a:extLst>
              <a:ext uri="{FF2B5EF4-FFF2-40B4-BE49-F238E27FC236}">
                <a16:creationId xmlns:a16="http://schemas.microsoft.com/office/drawing/2014/main" id="{A6D1755F-5B2C-4BC0-842C-34990BE3D775}"/>
              </a:ext>
            </a:extLst>
          </p:cNvPr>
          <p:cNvGrpSpPr>
            <a:grpSpLocks/>
          </p:cNvGrpSpPr>
          <p:nvPr/>
        </p:nvGrpSpPr>
        <p:grpSpPr bwMode="auto">
          <a:xfrm>
            <a:off x="1424120" y="1274763"/>
            <a:ext cx="1200150" cy="1200150"/>
            <a:chOff x="727" y="1297"/>
            <a:chExt cx="756" cy="756"/>
          </a:xfrm>
        </p:grpSpPr>
        <p:grpSp>
          <p:nvGrpSpPr>
            <p:cNvPr id="14" name="Group 219">
              <a:extLst>
                <a:ext uri="{FF2B5EF4-FFF2-40B4-BE49-F238E27FC236}">
                  <a16:creationId xmlns:a16="http://schemas.microsoft.com/office/drawing/2014/main" id="{97F6233D-0337-4850-8096-F01200861659}"/>
                </a:ext>
              </a:extLst>
            </p:cNvPr>
            <p:cNvGrpSpPr>
              <a:grpSpLocks/>
            </p:cNvGrpSpPr>
            <p:nvPr/>
          </p:nvGrpSpPr>
          <p:grpSpPr bwMode="auto">
            <a:xfrm>
              <a:off x="735" y="1354"/>
              <a:ext cx="630" cy="585"/>
              <a:chOff x="735" y="1354"/>
              <a:chExt cx="630" cy="585"/>
            </a:xfrm>
          </p:grpSpPr>
          <p:sp>
            <p:nvSpPr>
              <p:cNvPr id="16" name="Freeform 220">
                <a:extLst>
                  <a:ext uri="{FF2B5EF4-FFF2-40B4-BE49-F238E27FC236}">
                    <a16:creationId xmlns:a16="http://schemas.microsoft.com/office/drawing/2014/main" id="{A44828BD-02E2-46FD-A468-C90CD9F124FC}"/>
                  </a:ext>
                </a:extLst>
              </p:cNvPr>
              <p:cNvSpPr>
                <a:spLocks/>
              </p:cNvSpPr>
              <p:nvPr/>
            </p:nvSpPr>
            <p:spPr bwMode="auto">
              <a:xfrm rot="214580">
                <a:off x="735" y="1643"/>
                <a:ext cx="347" cy="31"/>
              </a:xfrm>
              <a:custGeom>
                <a:avLst/>
                <a:gdLst>
                  <a:gd name="T0" fmla="*/ 3 w 694"/>
                  <a:gd name="T1" fmla="*/ 0 h 63"/>
                  <a:gd name="T2" fmla="*/ 3 w 694"/>
                  <a:gd name="T3" fmla="*/ 0 h 63"/>
                  <a:gd name="T4" fmla="*/ 3 w 694"/>
                  <a:gd name="T5" fmla="*/ 0 h 63"/>
                  <a:gd name="T6" fmla="*/ 0 w 694"/>
                  <a:gd name="T7" fmla="*/ 0 h 63"/>
                  <a:gd name="T8" fmla="*/ 0 w 694"/>
                  <a:gd name="T9" fmla="*/ 0 h 63"/>
                  <a:gd name="T10" fmla="*/ 3 w 694"/>
                  <a:gd name="T11" fmla="*/ 0 h 63"/>
                  <a:gd name="T12" fmla="*/ 3 w 694"/>
                  <a:gd name="T13" fmla="*/ 0 h 63"/>
                  <a:gd name="T14" fmla="*/ 0 60000 65536"/>
                  <a:gd name="T15" fmla="*/ 0 60000 65536"/>
                  <a:gd name="T16" fmla="*/ 0 60000 65536"/>
                  <a:gd name="T17" fmla="*/ 0 60000 65536"/>
                  <a:gd name="T18" fmla="*/ 0 60000 65536"/>
                  <a:gd name="T19" fmla="*/ 0 60000 65536"/>
                  <a:gd name="T20" fmla="*/ 0 60000 65536"/>
                  <a:gd name="T21" fmla="*/ 0 w 694"/>
                  <a:gd name="T22" fmla="*/ 0 h 63"/>
                  <a:gd name="T23" fmla="*/ 694 w 694"/>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4" h="63">
                    <a:moveTo>
                      <a:pt x="694" y="24"/>
                    </a:moveTo>
                    <a:lnTo>
                      <a:pt x="662" y="24"/>
                    </a:lnTo>
                    <a:lnTo>
                      <a:pt x="647" y="0"/>
                    </a:lnTo>
                    <a:lnTo>
                      <a:pt x="0" y="51"/>
                    </a:lnTo>
                    <a:lnTo>
                      <a:pt x="0" y="63"/>
                    </a:lnTo>
                    <a:lnTo>
                      <a:pt x="694" y="48"/>
                    </a:lnTo>
                    <a:lnTo>
                      <a:pt x="694" y="24"/>
                    </a:lnTo>
                    <a:close/>
                  </a:path>
                </a:pathLst>
              </a:custGeom>
              <a:solidFill>
                <a:srgbClr val="FAFD0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 name="Freeform 221">
                <a:extLst>
                  <a:ext uri="{FF2B5EF4-FFF2-40B4-BE49-F238E27FC236}">
                    <a16:creationId xmlns:a16="http://schemas.microsoft.com/office/drawing/2014/main" id="{B4119DCE-A0BB-4911-B39D-BF4ECA7664AD}"/>
                  </a:ext>
                </a:extLst>
              </p:cNvPr>
              <p:cNvSpPr>
                <a:spLocks/>
              </p:cNvSpPr>
              <p:nvPr/>
            </p:nvSpPr>
            <p:spPr bwMode="auto">
              <a:xfrm rot="487806">
                <a:off x="1104" y="1706"/>
                <a:ext cx="261" cy="233"/>
              </a:xfrm>
              <a:custGeom>
                <a:avLst/>
                <a:gdLst>
                  <a:gd name="T0" fmla="*/ 1 w 419"/>
                  <a:gd name="T1" fmla="*/ 0 h 565"/>
                  <a:gd name="T2" fmla="*/ 10 w 419"/>
                  <a:gd name="T3" fmla="*/ 0 h 565"/>
                  <a:gd name="T4" fmla="*/ 9 w 419"/>
                  <a:gd name="T5" fmla="*/ 0 h 565"/>
                  <a:gd name="T6" fmla="*/ 1 w 419"/>
                  <a:gd name="T7" fmla="*/ 0 h 565"/>
                  <a:gd name="T8" fmla="*/ 1 w 419"/>
                  <a:gd name="T9" fmla="*/ 0 h 565"/>
                  <a:gd name="T10" fmla="*/ 0 w 419"/>
                  <a:gd name="T11" fmla="*/ 0 h 565"/>
                  <a:gd name="T12" fmla="*/ 1 w 419"/>
                  <a:gd name="T13" fmla="*/ 0 h 565"/>
                  <a:gd name="T14" fmla="*/ 0 60000 65536"/>
                  <a:gd name="T15" fmla="*/ 0 60000 65536"/>
                  <a:gd name="T16" fmla="*/ 0 60000 65536"/>
                  <a:gd name="T17" fmla="*/ 0 60000 65536"/>
                  <a:gd name="T18" fmla="*/ 0 60000 65536"/>
                  <a:gd name="T19" fmla="*/ 0 60000 65536"/>
                  <a:gd name="T20" fmla="*/ 0 60000 65536"/>
                  <a:gd name="T21" fmla="*/ 0 w 419"/>
                  <a:gd name="T22" fmla="*/ 0 h 565"/>
                  <a:gd name="T23" fmla="*/ 419 w 419"/>
                  <a:gd name="T24" fmla="*/ 565 h 5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9" h="565">
                    <a:moveTo>
                      <a:pt x="21" y="0"/>
                    </a:moveTo>
                    <a:lnTo>
                      <a:pt x="419" y="552"/>
                    </a:lnTo>
                    <a:lnTo>
                      <a:pt x="413" y="565"/>
                    </a:lnTo>
                    <a:lnTo>
                      <a:pt x="14" y="77"/>
                    </a:lnTo>
                    <a:lnTo>
                      <a:pt x="21" y="39"/>
                    </a:lnTo>
                    <a:lnTo>
                      <a:pt x="0" y="17"/>
                    </a:lnTo>
                    <a:lnTo>
                      <a:pt x="21" y="0"/>
                    </a:lnTo>
                    <a:close/>
                  </a:path>
                </a:pathLst>
              </a:custGeom>
              <a:solidFill>
                <a:srgbClr val="FAFD0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Open Sans"/>
                  <a:ea typeface="+mn-ea"/>
                  <a:cs typeface="+mn-cs"/>
                </a:endParaRPr>
              </a:p>
            </p:txBody>
          </p:sp>
          <p:sp>
            <p:nvSpPr>
              <p:cNvPr id="18" name="Freeform 222">
                <a:extLst>
                  <a:ext uri="{FF2B5EF4-FFF2-40B4-BE49-F238E27FC236}">
                    <a16:creationId xmlns:a16="http://schemas.microsoft.com/office/drawing/2014/main" id="{775B82AF-9502-48DF-9DA6-D33C0961E142}"/>
                  </a:ext>
                </a:extLst>
              </p:cNvPr>
              <p:cNvSpPr>
                <a:spLocks/>
              </p:cNvSpPr>
              <p:nvPr/>
            </p:nvSpPr>
            <p:spPr bwMode="auto">
              <a:xfrm>
                <a:off x="1091" y="1354"/>
                <a:ext cx="229" cy="330"/>
              </a:xfrm>
              <a:custGeom>
                <a:avLst/>
                <a:gdLst>
                  <a:gd name="T0" fmla="*/ 0 w 429"/>
                  <a:gd name="T1" fmla="*/ 10 h 543"/>
                  <a:gd name="T2" fmla="*/ 3 w 429"/>
                  <a:gd name="T3" fmla="*/ 0 h 543"/>
                  <a:gd name="T4" fmla="*/ 3 w 429"/>
                  <a:gd name="T5" fmla="*/ 1 h 543"/>
                  <a:gd name="T6" fmla="*/ 1 w 429"/>
                  <a:gd name="T7" fmla="*/ 10 h 543"/>
                  <a:gd name="T8" fmla="*/ 1 w 429"/>
                  <a:gd name="T9" fmla="*/ 10 h 543"/>
                  <a:gd name="T10" fmla="*/ 1 w 429"/>
                  <a:gd name="T11" fmla="*/ 10 h 543"/>
                  <a:gd name="T12" fmla="*/ 0 w 429"/>
                  <a:gd name="T13" fmla="*/ 10 h 543"/>
                  <a:gd name="T14" fmla="*/ 0 60000 65536"/>
                  <a:gd name="T15" fmla="*/ 0 60000 65536"/>
                  <a:gd name="T16" fmla="*/ 0 60000 65536"/>
                  <a:gd name="T17" fmla="*/ 0 60000 65536"/>
                  <a:gd name="T18" fmla="*/ 0 60000 65536"/>
                  <a:gd name="T19" fmla="*/ 0 60000 65536"/>
                  <a:gd name="T20" fmla="*/ 0 60000 65536"/>
                  <a:gd name="T21" fmla="*/ 0 w 429"/>
                  <a:gd name="T22" fmla="*/ 0 h 543"/>
                  <a:gd name="T23" fmla="*/ 429 w 429"/>
                  <a:gd name="T24" fmla="*/ 543 h 5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9" h="543">
                    <a:moveTo>
                      <a:pt x="0" y="516"/>
                    </a:moveTo>
                    <a:lnTo>
                      <a:pt x="419" y="0"/>
                    </a:lnTo>
                    <a:lnTo>
                      <a:pt x="429" y="8"/>
                    </a:lnTo>
                    <a:lnTo>
                      <a:pt x="58" y="524"/>
                    </a:lnTo>
                    <a:lnTo>
                      <a:pt x="29" y="516"/>
                    </a:lnTo>
                    <a:lnTo>
                      <a:pt x="12" y="543"/>
                    </a:lnTo>
                    <a:lnTo>
                      <a:pt x="0" y="516"/>
                    </a:lnTo>
                    <a:close/>
                  </a:path>
                </a:pathLst>
              </a:custGeom>
              <a:solidFill>
                <a:srgbClr val="FAFD0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15" name="Oval 223">
              <a:extLst>
                <a:ext uri="{FF2B5EF4-FFF2-40B4-BE49-F238E27FC236}">
                  <a16:creationId xmlns:a16="http://schemas.microsoft.com/office/drawing/2014/main" id="{9608B693-0A69-4400-8E9F-30F69EBEFEDC}"/>
                </a:ext>
              </a:extLst>
            </p:cNvPr>
            <p:cNvSpPr>
              <a:spLocks noChangeArrowheads="1"/>
            </p:cNvSpPr>
            <p:nvPr/>
          </p:nvSpPr>
          <p:spPr bwMode="auto">
            <a:xfrm>
              <a:off x="727" y="1297"/>
              <a:ext cx="756" cy="75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nl-BE" sz="1800" b="0" i="0" u="none" strike="noStrike" kern="1200" cap="none" spc="0" normalizeH="0" baseline="0" noProof="0">
                <a:ln>
                  <a:noFill/>
                </a:ln>
                <a:solidFill>
                  <a:prstClr val="black"/>
                </a:solidFill>
                <a:effectLst/>
                <a:uLnTx/>
                <a:uFillTx/>
                <a:latin typeface="Calibri" pitchFamily="34" charset="0"/>
                <a:ea typeface="MS PGothic" pitchFamily="34" charset="-128"/>
                <a:cs typeface="Arial" pitchFamily="34" charset="0"/>
              </a:endParaRPr>
            </a:p>
          </p:txBody>
        </p:sp>
      </p:grpSp>
      <p:sp>
        <p:nvSpPr>
          <p:cNvPr id="19" name="Line 253">
            <a:extLst>
              <a:ext uri="{FF2B5EF4-FFF2-40B4-BE49-F238E27FC236}">
                <a16:creationId xmlns:a16="http://schemas.microsoft.com/office/drawing/2014/main" id="{A0F3FB72-48FA-4BCD-9669-3228F6FA0DE5}"/>
              </a:ext>
            </a:extLst>
          </p:cNvPr>
          <p:cNvSpPr>
            <a:spLocks noChangeShapeType="1"/>
          </p:cNvSpPr>
          <p:nvPr/>
        </p:nvSpPr>
        <p:spPr bwMode="auto">
          <a:xfrm>
            <a:off x="3603625" y="2960688"/>
            <a:ext cx="5162550" cy="0"/>
          </a:xfrm>
          <a:prstGeom prst="line">
            <a:avLst/>
          </a:prstGeom>
          <a:noFill/>
          <a:ln w="38100">
            <a:solidFill>
              <a:schemeClr val="accent1">
                <a:lumMod val="75000"/>
              </a:schemeClr>
            </a:solidFill>
            <a:round/>
            <a:headEnd/>
            <a:tailEnd type="triangle" w="lg" len="lg"/>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 name="Oval 254">
            <a:extLst>
              <a:ext uri="{FF2B5EF4-FFF2-40B4-BE49-F238E27FC236}">
                <a16:creationId xmlns:a16="http://schemas.microsoft.com/office/drawing/2014/main" id="{8FE36649-A731-4A59-B32C-EC4A0FE4E0E5}"/>
              </a:ext>
            </a:extLst>
          </p:cNvPr>
          <p:cNvSpPr>
            <a:spLocks noChangeArrowheads="1"/>
          </p:cNvSpPr>
          <p:nvPr/>
        </p:nvSpPr>
        <p:spPr bwMode="auto">
          <a:xfrm>
            <a:off x="3606801" y="2824164"/>
            <a:ext cx="238125" cy="238125"/>
          </a:xfrm>
          <a:prstGeom prst="ellipse">
            <a:avLst/>
          </a:prstGeom>
          <a:solidFill>
            <a:schemeClr val="tx1"/>
          </a:solidFill>
          <a:ln w="22225">
            <a:solidFill>
              <a:srgbClr val="FFFFFF"/>
            </a:solidFill>
            <a:round/>
            <a:headEnd/>
            <a:tailEnd/>
          </a:ln>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nl-BE" sz="1800" b="0" i="0" u="none" strike="noStrike" kern="1200" cap="none" spc="0" normalizeH="0" baseline="0" noProof="0">
              <a:ln>
                <a:noFill/>
              </a:ln>
              <a:solidFill>
                <a:prstClr val="black"/>
              </a:solidFill>
              <a:effectLst/>
              <a:uLnTx/>
              <a:uFillTx/>
              <a:latin typeface="Calibri" pitchFamily="34" charset="0"/>
              <a:ea typeface="MS PGothic" pitchFamily="34" charset="-128"/>
              <a:cs typeface="Arial" pitchFamily="34" charset="0"/>
            </a:endParaRPr>
          </a:p>
        </p:txBody>
      </p:sp>
      <p:sp>
        <p:nvSpPr>
          <p:cNvPr id="21" name="Line 255">
            <a:extLst>
              <a:ext uri="{FF2B5EF4-FFF2-40B4-BE49-F238E27FC236}">
                <a16:creationId xmlns:a16="http://schemas.microsoft.com/office/drawing/2014/main" id="{3B50C390-1DF7-41B5-AD8C-B172499C1844}"/>
              </a:ext>
            </a:extLst>
          </p:cNvPr>
          <p:cNvSpPr>
            <a:spLocks noChangeShapeType="1"/>
          </p:cNvSpPr>
          <p:nvPr/>
        </p:nvSpPr>
        <p:spPr bwMode="auto">
          <a:xfrm flipV="1">
            <a:off x="3603625" y="2717801"/>
            <a:ext cx="285750" cy="411163"/>
          </a:xfrm>
          <a:prstGeom prst="line">
            <a:avLst/>
          </a:prstGeom>
          <a:noFill/>
          <a:ln w="38100">
            <a:solidFill>
              <a:schemeClr val="accent1">
                <a:lumMod val="75000"/>
              </a:schemeClr>
            </a:solidFill>
            <a:round/>
            <a:headEnd/>
            <a:tailEnd type="triangle" w="lg"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 name="Oval 256">
            <a:extLst>
              <a:ext uri="{FF2B5EF4-FFF2-40B4-BE49-F238E27FC236}">
                <a16:creationId xmlns:a16="http://schemas.microsoft.com/office/drawing/2014/main" id="{340936A9-C495-44EF-8E9C-2D12509651D7}"/>
              </a:ext>
            </a:extLst>
          </p:cNvPr>
          <p:cNvSpPr>
            <a:spLocks noChangeArrowheads="1"/>
          </p:cNvSpPr>
          <p:nvPr/>
        </p:nvSpPr>
        <p:spPr bwMode="auto">
          <a:xfrm>
            <a:off x="8040689" y="2824164"/>
            <a:ext cx="238125" cy="238125"/>
          </a:xfrm>
          <a:prstGeom prst="ellipse">
            <a:avLst/>
          </a:prstGeom>
          <a:solidFill>
            <a:schemeClr val="tx1"/>
          </a:solidFill>
          <a:ln w="22225">
            <a:solidFill>
              <a:srgbClr val="FFFFFF"/>
            </a:solidFill>
            <a:round/>
            <a:headEnd/>
            <a:tailEnd/>
          </a:ln>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nl-BE" sz="1800" b="0" i="0" u="none" strike="noStrike" kern="1200" cap="none" spc="0" normalizeH="0" baseline="0" noProof="0">
              <a:ln>
                <a:noFill/>
              </a:ln>
              <a:solidFill>
                <a:prstClr val="black"/>
              </a:solidFill>
              <a:effectLst/>
              <a:uLnTx/>
              <a:uFillTx/>
              <a:latin typeface="Calibri" pitchFamily="34" charset="0"/>
              <a:ea typeface="MS PGothic" pitchFamily="34" charset="-128"/>
              <a:cs typeface="Arial" pitchFamily="34" charset="0"/>
            </a:endParaRPr>
          </a:p>
        </p:txBody>
      </p:sp>
      <p:sp>
        <p:nvSpPr>
          <p:cNvPr id="23" name="Line 257">
            <a:extLst>
              <a:ext uri="{FF2B5EF4-FFF2-40B4-BE49-F238E27FC236}">
                <a16:creationId xmlns:a16="http://schemas.microsoft.com/office/drawing/2014/main" id="{FDFF14D8-36D2-4676-98EC-163DF5F0D956}"/>
              </a:ext>
            </a:extLst>
          </p:cNvPr>
          <p:cNvSpPr>
            <a:spLocks noChangeShapeType="1"/>
          </p:cNvSpPr>
          <p:nvPr/>
        </p:nvSpPr>
        <p:spPr bwMode="auto">
          <a:xfrm flipV="1">
            <a:off x="8029575" y="2728913"/>
            <a:ext cx="285750" cy="411162"/>
          </a:xfrm>
          <a:prstGeom prst="line">
            <a:avLst/>
          </a:prstGeom>
          <a:noFill/>
          <a:ln w="38100">
            <a:solidFill>
              <a:schemeClr val="accent1">
                <a:lumMod val="75000"/>
              </a:schemeClr>
            </a:solidFill>
            <a:round/>
            <a:headEnd/>
            <a:tailEnd type="triangle" w="lg"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cxnSp>
        <p:nvCxnSpPr>
          <p:cNvPr id="24" name="Straight Arrow Connector 242">
            <a:extLst>
              <a:ext uri="{FF2B5EF4-FFF2-40B4-BE49-F238E27FC236}">
                <a16:creationId xmlns:a16="http://schemas.microsoft.com/office/drawing/2014/main" id="{2A94CE69-F2BF-4CB0-9B7F-716937A431B7}"/>
              </a:ext>
            </a:extLst>
          </p:cNvPr>
          <p:cNvCxnSpPr/>
          <p:nvPr/>
        </p:nvCxnSpPr>
        <p:spPr>
          <a:xfrm>
            <a:off x="4700589" y="2501901"/>
            <a:ext cx="9525" cy="322263"/>
          </a:xfrm>
          <a:prstGeom prst="straightConnector1">
            <a:avLst/>
          </a:prstGeom>
          <a:noFill/>
          <a:ln w="38100">
            <a:solidFill>
              <a:schemeClr val="accent1">
                <a:lumMod val="75000"/>
              </a:schemeClr>
            </a:solidFill>
            <a:round/>
            <a:headEnd/>
            <a:tailEnd type="triangle" w="med" len="med"/>
          </a:ln>
          <a:effectLst/>
        </p:spPr>
      </p:cxnSp>
      <p:grpSp>
        <p:nvGrpSpPr>
          <p:cNvPr id="25" name="Group 46">
            <a:extLst>
              <a:ext uri="{FF2B5EF4-FFF2-40B4-BE49-F238E27FC236}">
                <a16:creationId xmlns:a16="http://schemas.microsoft.com/office/drawing/2014/main" id="{8ADF57BC-5EA9-430D-A713-5AD458EB13A3}"/>
              </a:ext>
            </a:extLst>
          </p:cNvPr>
          <p:cNvGrpSpPr>
            <a:grpSpLocks/>
          </p:cNvGrpSpPr>
          <p:nvPr/>
        </p:nvGrpSpPr>
        <p:grpSpPr bwMode="auto">
          <a:xfrm>
            <a:off x="3443289" y="3124201"/>
            <a:ext cx="5232400" cy="2920520"/>
            <a:chOff x="1885925" y="2940839"/>
            <a:chExt cx="5232400" cy="2921825"/>
          </a:xfrm>
        </p:grpSpPr>
        <p:grpSp>
          <p:nvGrpSpPr>
            <p:cNvPr id="26" name="Group 45">
              <a:extLst>
                <a:ext uri="{FF2B5EF4-FFF2-40B4-BE49-F238E27FC236}">
                  <a16:creationId xmlns:a16="http://schemas.microsoft.com/office/drawing/2014/main" id="{DEB13E7C-9889-4959-BB0E-F2BA6153375B}"/>
                </a:ext>
              </a:extLst>
            </p:cNvPr>
            <p:cNvGrpSpPr>
              <a:grpSpLocks/>
            </p:cNvGrpSpPr>
            <p:nvPr/>
          </p:nvGrpSpPr>
          <p:grpSpPr bwMode="auto">
            <a:xfrm>
              <a:off x="1885925" y="2940839"/>
              <a:ext cx="5232400" cy="2921825"/>
              <a:chOff x="1885925" y="2940839"/>
              <a:chExt cx="5232400" cy="2921825"/>
            </a:xfrm>
          </p:grpSpPr>
          <p:sp>
            <p:nvSpPr>
              <p:cNvPr id="28" name="Rectangle 2">
                <a:extLst>
                  <a:ext uri="{FF2B5EF4-FFF2-40B4-BE49-F238E27FC236}">
                    <a16:creationId xmlns:a16="http://schemas.microsoft.com/office/drawing/2014/main" id="{B40A733B-148F-4C66-88D3-44D278BDC87D}"/>
                  </a:ext>
                </a:extLst>
              </p:cNvPr>
              <p:cNvSpPr>
                <a:spLocks noChangeArrowheads="1"/>
              </p:cNvSpPr>
              <p:nvPr/>
            </p:nvSpPr>
            <p:spPr bwMode="auto">
              <a:xfrm>
                <a:off x="1885925" y="4235229"/>
                <a:ext cx="5232400" cy="1627435"/>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46568"/>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46568"/>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46568"/>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46568"/>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46568"/>
                    </a:solidFill>
                    <a:effectLst/>
                    <a:uLnTx/>
                    <a:uFillTx/>
                    <a:latin typeface="Open Sans"/>
                    <a:ea typeface="+mn-ea"/>
                    <a:cs typeface="+mn-cs"/>
                  </a:rPr>
                  <a:t>GO Registry</a:t>
                </a:r>
              </a:p>
            </p:txBody>
          </p:sp>
          <p:sp>
            <p:nvSpPr>
              <p:cNvPr id="29" name="Rectangle 3">
                <a:extLst>
                  <a:ext uri="{FF2B5EF4-FFF2-40B4-BE49-F238E27FC236}">
                    <a16:creationId xmlns:a16="http://schemas.microsoft.com/office/drawing/2014/main" id="{7575A44F-F602-49B3-B112-FCF2927FC310}"/>
                  </a:ext>
                </a:extLst>
              </p:cNvPr>
              <p:cNvSpPr>
                <a:spLocks noChangeArrowheads="1"/>
              </p:cNvSpPr>
              <p:nvPr/>
            </p:nvSpPr>
            <p:spPr bwMode="auto">
              <a:xfrm>
                <a:off x="2112935" y="4487144"/>
                <a:ext cx="4754562" cy="846151"/>
              </a:xfrm>
              <a:prstGeom prst="rect">
                <a:avLst/>
              </a:prstGeom>
              <a:solidFill>
                <a:srgbClr val="92D050"/>
              </a:solidFill>
              <a:ln w="9525">
                <a:solidFill>
                  <a:schemeClr val="tx1"/>
                </a:solidFill>
                <a:miter lim="800000"/>
                <a:headEnd/>
                <a:tailEnd/>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nl-BE" sz="1800" b="0" i="0" u="none" strike="noStrike" kern="1200" cap="none" spc="0" normalizeH="0" baseline="0" noProof="0">
                  <a:ln>
                    <a:noFill/>
                  </a:ln>
                  <a:solidFill>
                    <a:srgbClr val="646568"/>
                  </a:solidFill>
                  <a:effectLst/>
                  <a:uLnTx/>
                  <a:uFillTx/>
                  <a:latin typeface="Calibri" pitchFamily="34" charset="0"/>
                  <a:ea typeface="MS PGothic" pitchFamily="34" charset="-128"/>
                  <a:cs typeface="+mn-cs"/>
                </a:endParaRPr>
              </a:p>
            </p:txBody>
          </p:sp>
          <p:sp>
            <p:nvSpPr>
              <p:cNvPr id="30" name="Line 5">
                <a:extLst>
                  <a:ext uri="{FF2B5EF4-FFF2-40B4-BE49-F238E27FC236}">
                    <a16:creationId xmlns:a16="http://schemas.microsoft.com/office/drawing/2014/main" id="{845FFAE9-DCB1-41E7-9AA3-0D84B8AC05D0}"/>
                  </a:ext>
                </a:extLst>
              </p:cNvPr>
              <p:cNvSpPr>
                <a:spLocks noChangeShapeType="1"/>
              </p:cNvSpPr>
              <p:nvPr/>
            </p:nvSpPr>
            <p:spPr bwMode="auto">
              <a:xfrm flipH="1">
                <a:off x="5078386" y="4011292"/>
                <a:ext cx="0" cy="978337"/>
              </a:xfrm>
              <a:prstGeom prst="line">
                <a:avLst/>
              </a:prstGeom>
              <a:noFill/>
              <a:ln w="38100">
                <a:solidFill>
                  <a:schemeClr val="accent1">
                    <a:lumMod val="75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46568"/>
                  </a:solidFill>
                  <a:effectLst/>
                  <a:uLnTx/>
                  <a:uFillTx/>
                  <a:latin typeface="Open Sans"/>
                  <a:ea typeface="+mn-ea"/>
                  <a:cs typeface="+mn-cs"/>
                </a:endParaRPr>
              </a:p>
            </p:txBody>
          </p:sp>
          <p:sp>
            <p:nvSpPr>
              <p:cNvPr id="31" name="Line 6">
                <a:extLst>
                  <a:ext uri="{FF2B5EF4-FFF2-40B4-BE49-F238E27FC236}">
                    <a16:creationId xmlns:a16="http://schemas.microsoft.com/office/drawing/2014/main" id="{3E9A4949-3FCD-4B1F-B1F1-7EFE662D6080}"/>
                  </a:ext>
                </a:extLst>
              </p:cNvPr>
              <p:cNvSpPr>
                <a:spLocks noChangeShapeType="1"/>
              </p:cNvSpPr>
              <p:nvPr/>
            </p:nvSpPr>
            <p:spPr bwMode="auto">
              <a:xfrm flipV="1">
                <a:off x="4249711" y="3998586"/>
                <a:ext cx="0" cy="991043"/>
              </a:xfrm>
              <a:prstGeom prst="line">
                <a:avLst/>
              </a:prstGeom>
              <a:noFill/>
              <a:ln w="38100">
                <a:solidFill>
                  <a:schemeClr val="accent1">
                    <a:lumMod val="75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46568"/>
                  </a:solidFill>
                  <a:effectLst/>
                  <a:uLnTx/>
                  <a:uFillTx/>
                  <a:latin typeface="Open Sans"/>
                  <a:ea typeface="+mn-ea"/>
                  <a:cs typeface="+mn-cs"/>
                </a:endParaRPr>
              </a:p>
            </p:txBody>
          </p:sp>
          <p:sp>
            <p:nvSpPr>
              <p:cNvPr id="32" name="Oval 225">
                <a:extLst>
                  <a:ext uri="{FF2B5EF4-FFF2-40B4-BE49-F238E27FC236}">
                    <a16:creationId xmlns:a16="http://schemas.microsoft.com/office/drawing/2014/main" id="{0E5C30CB-A33D-4375-A99E-7E87E404D40C}"/>
                  </a:ext>
                </a:extLst>
              </p:cNvPr>
              <p:cNvSpPr>
                <a:spLocks noChangeArrowheads="1"/>
              </p:cNvSpPr>
              <p:nvPr/>
            </p:nvSpPr>
            <p:spPr bwMode="auto">
              <a:xfrm>
                <a:off x="3494061" y="3414125"/>
                <a:ext cx="2447925" cy="638460"/>
              </a:xfrm>
              <a:prstGeom prst="ellipse">
                <a:avLst/>
              </a:prstGeom>
              <a:solidFill>
                <a:schemeClr val="accent2">
                  <a:lumMod val="60000"/>
                  <a:lumOff val="40000"/>
                </a:schemeClr>
              </a:solidFill>
              <a:ln w="11113">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46568"/>
                  </a:solidFill>
                  <a:effectLst/>
                  <a:uLnTx/>
                  <a:uFillTx/>
                  <a:latin typeface="Open Sans"/>
                  <a:ea typeface="+mn-ea"/>
                  <a:cs typeface="+mn-cs"/>
                </a:endParaRPr>
              </a:p>
            </p:txBody>
          </p:sp>
          <p:sp>
            <p:nvSpPr>
              <p:cNvPr id="33" name="Rectangle 226">
                <a:extLst>
                  <a:ext uri="{FF2B5EF4-FFF2-40B4-BE49-F238E27FC236}">
                    <a16:creationId xmlns:a16="http://schemas.microsoft.com/office/drawing/2014/main" id="{8562FD16-8940-4FF8-9CE1-F56C1CD98302}"/>
                  </a:ext>
                </a:extLst>
              </p:cNvPr>
              <p:cNvSpPr>
                <a:spLocks noChangeArrowheads="1"/>
              </p:cNvSpPr>
              <p:nvPr/>
            </p:nvSpPr>
            <p:spPr bwMode="auto">
              <a:xfrm>
                <a:off x="4029675" y="3570046"/>
                <a:ext cx="1350947" cy="36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nl-BE"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GO</a:t>
                </a:r>
                <a:r>
                  <a:rPr kumimoji="0" lang="en-US" altLang="nl-BE" sz="18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 </a:t>
                </a:r>
                <a:r>
                  <a:rPr kumimoji="0" lang="en-US" altLang="nl-BE"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market</a:t>
                </a:r>
                <a:endParaRPr kumimoji="0" lang="en-US" altLang="nl-BE" sz="20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cxnSp>
            <p:nvCxnSpPr>
              <p:cNvPr id="34" name="Straight Connector 230">
                <a:extLst>
                  <a:ext uri="{FF2B5EF4-FFF2-40B4-BE49-F238E27FC236}">
                    <a16:creationId xmlns:a16="http://schemas.microsoft.com/office/drawing/2014/main" id="{889095B8-C8BB-4D1F-B5C9-E9477D5DE03D}"/>
                  </a:ext>
                </a:extLst>
              </p:cNvPr>
              <p:cNvCxnSpPr/>
              <p:nvPr/>
            </p:nvCxnSpPr>
            <p:spPr>
              <a:xfrm flipH="1">
                <a:off x="2197074" y="3029779"/>
                <a:ext cx="0" cy="1901087"/>
              </a:xfrm>
              <a:prstGeom prst="line">
                <a:avLst/>
              </a:prstGeom>
              <a:ln w="57150">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231">
                <a:extLst>
                  <a:ext uri="{FF2B5EF4-FFF2-40B4-BE49-F238E27FC236}">
                    <a16:creationId xmlns:a16="http://schemas.microsoft.com/office/drawing/2014/main" id="{99AC6A79-0B6E-4918-B54E-64E57700C051}"/>
                  </a:ext>
                </a:extLst>
              </p:cNvPr>
              <p:cNvCxnSpPr/>
              <p:nvPr/>
            </p:nvCxnSpPr>
            <p:spPr>
              <a:xfrm>
                <a:off x="6638899" y="2940839"/>
                <a:ext cx="0" cy="1961439"/>
              </a:xfrm>
              <a:prstGeom prst="line">
                <a:avLst/>
              </a:prstGeom>
              <a:ln w="57150">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Rectangle 227">
                <a:extLst>
                  <a:ext uri="{FF2B5EF4-FFF2-40B4-BE49-F238E27FC236}">
                    <a16:creationId xmlns:a16="http://schemas.microsoft.com/office/drawing/2014/main" id="{6C058E6E-9598-49F2-B0C9-C0A4AADEE65B}"/>
                  </a:ext>
                </a:extLst>
              </p:cNvPr>
              <p:cNvSpPr>
                <a:spLocks noChangeArrowheads="1"/>
              </p:cNvSpPr>
              <p:nvPr/>
            </p:nvSpPr>
            <p:spPr bwMode="auto">
              <a:xfrm>
                <a:off x="5702273" y="4846690"/>
                <a:ext cx="1136649" cy="288276"/>
              </a:xfrm>
              <a:prstGeom prst="rect">
                <a:avLst/>
              </a:prstGeom>
              <a:solidFill>
                <a:schemeClr val="accent2">
                  <a:lumMod val="60000"/>
                  <a:lumOff val="40000"/>
                </a:schemeClr>
              </a:solidFill>
              <a:ln w="9525">
                <a:noFill/>
                <a:miter lim="800000"/>
                <a:headEnd/>
                <a:tailEnd/>
              </a:ln>
            </p:spPr>
            <p:txBody>
              <a:bodyPr wrap="square" lIns="36000" tIns="36000" rIns="36000" bIns="360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a:ea typeface="+mn-ea"/>
                    <a:cs typeface="+mn-cs"/>
                  </a:rPr>
                  <a:t>Cancellation</a:t>
                </a:r>
                <a:endParaRPr kumimoji="0" lang="en-US"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7" name="Rectangle 243">
                <a:extLst>
                  <a:ext uri="{FF2B5EF4-FFF2-40B4-BE49-F238E27FC236}">
                    <a16:creationId xmlns:a16="http://schemas.microsoft.com/office/drawing/2014/main" id="{4AFAA0D6-70A8-4AA6-BD37-DF3FF59DE87A}"/>
                  </a:ext>
                </a:extLst>
              </p:cNvPr>
              <p:cNvSpPr>
                <a:spLocks noChangeArrowheads="1"/>
              </p:cNvSpPr>
              <p:nvPr/>
            </p:nvSpPr>
            <p:spPr bwMode="auto">
              <a:xfrm>
                <a:off x="2158977" y="4846690"/>
                <a:ext cx="1136650" cy="288276"/>
              </a:xfrm>
              <a:prstGeom prst="rect">
                <a:avLst/>
              </a:prstGeom>
              <a:solidFill>
                <a:schemeClr val="accent2">
                  <a:lumMod val="60000"/>
                  <a:lumOff val="40000"/>
                </a:schemeClr>
              </a:solidFill>
              <a:ln w="9525">
                <a:noFill/>
                <a:miter lim="800000"/>
                <a:headEnd/>
                <a:tailEnd/>
              </a:ln>
            </p:spPr>
            <p:txBody>
              <a:bodyPr lIns="36000" tIns="36000" rIns="36000" bIns="360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pen Sans"/>
                    <a:ea typeface="+mn-ea"/>
                    <a:cs typeface="+mn-cs"/>
                  </a:rPr>
                  <a:t> </a:t>
                </a:r>
                <a:r>
                  <a:rPr kumimoji="0" lang="en-US" sz="1400" b="0" i="0" u="none" strike="noStrike" kern="1200" cap="none" spc="0" normalizeH="0" baseline="0" noProof="0" dirty="0">
                    <a:ln>
                      <a:noFill/>
                    </a:ln>
                    <a:solidFill>
                      <a:prstClr val="black"/>
                    </a:solidFill>
                    <a:effectLst/>
                    <a:uLnTx/>
                    <a:uFillTx/>
                    <a:latin typeface="Open Sans"/>
                    <a:ea typeface="+mn-ea"/>
                    <a:cs typeface="+mn-cs"/>
                  </a:rPr>
                  <a:t>Issuing</a:t>
                </a:r>
                <a:r>
                  <a:rPr kumimoji="0" lang="en-US" sz="1400" b="0" i="0" u="none" strike="noStrike" kern="1200" cap="none" spc="0" normalizeH="0" baseline="0" noProof="0" dirty="0">
                    <a:ln>
                      <a:noFill/>
                    </a:ln>
                    <a:solidFill>
                      <a:prstClr val="white"/>
                    </a:solidFill>
                    <a:effectLst/>
                    <a:uLnTx/>
                    <a:uFillTx/>
                    <a:latin typeface="Open Sans"/>
                    <a:ea typeface="+mn-ea"/>
                    <a:cs typeface="+mn-cs"/>
                  </a:rPr>
                  <a:t> </a:t>
                </a:r>
                <a:endParaRPr kumimoji="0" lang="en-GB" sz="1200" b="0" i="0" u="none" strike="noStrike" kern="1200" cap="none" spc="0" normalizeH="0" baseline="0" noProof="0" dirty="0">
                  <a:ln>
                    <a:noFill/>
                  </a:ln>
                  <a:solidFill>
                    <a:prstClr val="white"/>
                  </a:solidFill>
                  <a:effectLst/>
                  <a:uLnTx/>
                  <a:uFillTx/>
                  <a:latin typeface="Open Sans"/>
                  <a:ea typeface="+mn-ea"/>
                  <a:cs typeface="+mn-cs"/>
                </a:endParaRPr>
              </a:p>
            </p:txBody>
          </p:sp>
        </p:grpSp>
        <p:sp>
          <p:nvSpPr>
            <p:cNvPr id="27" name="Line 7">
              <a:extLst>
                <a:ext uri="{FF2B5EF4-FFF2-40B4-BE49-F238E27FC236}">
                  <a16:creationId xmlns:a16="http://schemas.microsoft.com/office/drawing/2014/main" id="{E29F64B0-3AAF-4E2B-BF3A-3AC923416401}"/>
                </a:ext>
              </a:extLst>
            </p:cNvPr>
            <p:cNvSpPr>
              <a:spLocks noChangeShapeType="1"/>
            </p:cNvSpPr>
            <p:nvPr/>
          </p:nvSpPr>
          <p:spPr bwMode="auto">
            <a:xfrm>
              <a:off x="3279749" y="5007100"/>
              <a:ext cx="2398712" cy="3176"/>
            </a:xfrm>
            <a:prstGeom prst="line">
              <a:avLst/>
            </a:prstGeom>
            <a:noFill/>
            <a:ln w="38100">
              <a:solidFill>
                <a:schemeClr val="bg1">
                  <a:lumMod val="95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46568"/>
                </a:solidFill>
                <a:effectLst/>
                <a:uLnTx/>
                <a:uFillTx/>
                <a:latin typeface="Open Sans"/>
                <a:ea typeface="+mn-ea"/>
                <a:cs typeface="+mn-cs"/>
              </a:endParaRPr>
            </a:p>
          </p:txBody>
        </p:sp>
      </p:grpSp>
      <p:sp>
        <p:nvSpPr>
          <p:cNvPr id="38" name="Line 224">
            <a:extLst>
              <a:ext uri="{FF2B5EF4-FFF2-40B4-BE49-F238E27FC236}">
                <a16:creationId xmlns:a16="http://schemas.microsoft.com/office/drawing/2014/main" id="{A81FD766-2007-44E3-A861-5E23693FE301}"/>
              </a:ext>
            </a:extLst>
          </p:cNvPr>
          <p:cNvSpPr>
            <a:spLocks noChangeShapeType="1"/>
          </p:cNvSpPr>
          <p:nvPr/>
        </p:nvSpPr>
        <p:spPr bwMode="auto">
          <a:xfrm>
            <a:off x="5053013" y="5189539"/>
            <a:ext cx="2182812" cy="9525"/>
          </a:xfrm>
          <a:prstGeom prst="line">
            <a:avLst/>
          </a:prstGeom>
          <a:noFill/>
          <a:ln w="38100">
            <a:solidFill>
              <a:schemeClr val="accent1">
                <a:lumMod val="75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 name="Line 228">
            <a:extLst>
              <a:ext uri="{FF2B5EF4-FFF2-40B4-BE49-F238E27FC236}">
                <a16:creationId xmlns:a16="http://schemas.microsoft.com/office/drawing/2014/main" id="{1060E9B5-555F-4422-9DEA-556EC5C42C14}"/>
              </a:ext>
            </a:extLst>
          </p:cNvPr>
          <p:cNvSpPr>
            <a:spLocks noChangeShapeType="1"/>
          </p:cNvSpPr>
          <p:nvPr/>
        </p:nvSpPr>
        <p:spPr bwMode="auto">
          <a:xfrm flipH="1" flipV="1">
            <a:off x="5802313" y="4176714"/>
            <a:ext cx="6350" cy="854075"/>
          </a:xfrm>
          <a:prstGeom prst="line">
            <a:avLst/>
          </a:prstGeom>
          <a:noFill/>
          <a:ln w="38100">
            <a:solidFill>
              <a:schemeClr val="bg1">
                <a:lumMod val="95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sp>
        <p:nvSpPr>
          <p:cNvPr id="40" name="Line 229">
            <a:extLst>
              <a:ext uri="{FF2B5EF4-FFF2-40B4-BE49-F238E27FC236}">
                <a16:creationId xmlns:a16="http://schemas.microsoft.com/office/drawing/2014/main" id="{9458D1C7-19F2-4DEE-BA66-220CC6DBDC90}"/>
              </a:ext>
            </a:extLst>
          </p:cNvPr>
          <p:cNvSpPr>
            <a:spLocks noChangeShapeType="1"/>
          </p:cNvSpPr>
          <p:nvPr/>
        </p:nvSpPr>
        <p:spPr bwMode="auto">
          <a:xfrm flipH="1">
            <a:off x="6635750" y="4235451"/>
            <a:ext cx="0" cy="938213"/>
          </a:xfrm>
          <a:prstGeom prst="line">
            <a:avLst/>
          </a:prstGeom>
          <a:noFill/>
          <a:ln w="38100">
            <a:solidFill>
              <a:schemeClr val="bg1">
                <a:lumMod val="95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cxnSp>
        <p:nvCxnSpPr>
          <p:cNvPr id="41" name="Straight Connector 237">
            <a:extLst>
              <a:ext uri="{FF2B5EF4-FFF2-40B4-BE49-F238E27FC236}">
                <a16:creationId xmlns:a16="http://schemas.microsoft.com/office/drawing/2014/main" id="{EF97F3A0-AA32-4DD8-B48C-33BB4A66720A}"/>
              </a:ext>
            </a:extLst>
          </p:cNvPr>
          <p:cNvCxnSpPr/>
          <p:nvPr/>
        </p:nvCxnSpPr>
        <p:spPr>
          <a:xfrm>
            <a:off x="3756026" y="3105151"/>
            <a:ext cx="9525" cy="1903413"/>
          </a:xfrm>
          <a:prstGeom prst="line">
            <a:avLst/>
          </a:prstGeom>
          <a:ln w="5715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238">
            <a:extLst>
              <a:ext uri="{FF2B5EF4-FFF2-40B4-BE49-F238E27FC236}">
                <a16:creationId xmlns:a16="http://schemas.microsoft.com/office/drawing/2014/main" id="{2444C922-1BEE-421D-8FD4-8D865D82841B}"/>
              </a:ext>
            </a:extLst>
          </p:cNvPr>
          <p:cNvCxnSpPr/>
          <p:nvPr/>
        </p:nvCxnSpPr>
        <p:spPr>
          <a:xfrm>
            <a:off x="8177214" y="3105151"/>
            <a:ext cx="20637" cy="1692275"/>
          </a:xfrm>
          <a:prstGeom prst="line">
            <a:avLst/>
          </a:prstGeom>
          <a:ln w="5715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Oval 254">
            <a:extLst>
              <a:ext uri="{FF2B5EF4-FFF2-40B4-BE49-F238E27FC236}">
                <a16:creationId xmlns:a16="http://schemas.microsoft.com/office/drawing/2014/main" id="{755765F2-0FA4-4F1C-89EF-F5C2E05DC620}"/>
              </a:ext>
            </a:extLst>
          </p:cNvPr>
          <p:cNvSpPr>
            <a:spLocks noChangeArrowheads="1"/>
          </p:cNvSpPr>
          <p:nvPr/>
        </p:nvSpPr>
        <p:spPr bwMode="auto">
          <a:xfrm>
            <a:off x="4598989" y="2851151"/>
            <a:ext cx="238125" cy="238125"/>
          </a:xfrm>
          <a:prstGeom prst="ellipse">
            <a:avLst/>
          </a:prstGeom>
          <a:solidFill>
            <a:schemeClr val="tx1"/>
          </a:solidFill>
          <a:ln w="22225">
            <a:solidFill>
              <a:srgbClr val="FFFFFF"/>
            </a:solidFill>
            <a:round/>
            <a:headEnd/>
            <a:tailEnd/>
          </a:ln>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nl-BE" sz="1800" b="0" i="0" u="none" strike="noStrike" kern="1200" cap="none" spc="0" normalizeH="0" baseline="0" noProof="0">
              <a:ln>
                <a:noFill/>
              </a:ln>
              <a:solidFill>
                <a:prstClr val="black"/>
              </a:solidFill>
              <a:effectLst/>
              <a:uLnTx/>
              <a:uFillTx/>
              <a:latin typeface="Calibri" pitchFamily="34" charset="0"/>
              <a:ea typeface="MS PGothic" pitchFamily="34" charset="-128"/>
              <a:cs typeface="Arial" pitchFamily="34" charset="0"/>
            </a:endParaRPr>
          </a:p>
        </p:txBody>
      </p:sp>
      <p:sp>
        <p:nvSpPr>
          <p:cNvPr id="44" name="Line 255">
            <a:extLst>
              <a:ext uri="{FF2B5EF4-FFF2-40B4-BE49-F238E27FC236}">
                <a16:creationId xmlns:a16="http://schemas.microsoft.com/office/drawing/2014/main" id="{55EA33C3-86AC-41B1-8187-347869861363}"/>
              </a:ext>
            </a:extLst>
          </p:cNvPr>
          <p:cNvSpPr>
            <a:spLocks noChangeShapeType="1"/>
          </p:cNvSpPr>
          <p:nvPr/>
        </p:nvSpPr>
        <p:spPr bwMode="auto">
          <a:xfrm flipV="1">
            <a:off x="4595813" y="2744788"/>
            <a:ext cx="285750" cy="411162"/>
          </a:xfrm>
          <a:prstGeom prst="line">
            <a:avLst/>
          </a:prstGeom>
          <a:noFill/>
          <a:ln w="38100">
            <a:solidFill>
              <a:schemeClr val="accent1">
                <a:lumMod val="75000"/>
              </a:schemeClr>
            </a:solidFill>
            <a:round/>
            <a:headEnd/>
            <a:tailEnd type="triangle" w="lg"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cxnSp>
        <p:nvCxnSpPr>
          <p:cNvPr id="45" name="Straight Connector 248">
            <a:extLst>
              <a:ext uri="{FF2B5EF4-FFF2-40B4-BE49-F238E27FC236}">
                <a16:creationId xmlns:a16="http://schemas.microsoft.com/office/drawing/2014/main" id="{1C2168ED-2CFF-4E8D-8839-707CE07DE31E}"/>
              </a:ext>
            </a:extLst>
          </p:cNvPr>
          <p:cNvCxnSpPr/>
          <p:nvPr/>
        </p:nvCxnSpPr>
        <p:spPr bwMode="auto">
          <a:xfrm flipH="1">
            <a:off x="4727575" y="3238501"/>
            <a:ext cx="0" cy="1738313"/>
          </a:xfrm>
          <a:prstGeom prst="line">
            <a:avLst/>
          </a:prstGeom>
          <a:ln w="57150">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247">
            <a:extLst>
              <a:ext uri="{FF2B5EF4-FFF2-40B4-BE49-F238E27FC236}">
                <a16:creationId xmlns:a16="http://schemas.microsoft.com/office/drawing/2014/main" id="{3893597A-BAE3-4555-90AB-4EA161C968C0}"/>
              </a:ext>
            </a:extLst>
          </p:cNvPr>
          <p:cNvCxnSpPr/>
          <p:nvPr/>
        </p:nvCxnSpPr>
        <p:spPr>
          <a:xfrm>
            <a:off x="4727575" y="3125789"/>
            <a:ext cx="0" cy="1958975"/>
          </a:xfrm>
          <a:prstGeom prst="line">
            <a:avLst/>
          </a:prstGeom>
          <a:ln w="5715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7" name="Line 228">
            <a:extLst>
              <a:ext uri="{FF2B5EF4-FFF2-40B4-BE49-F238E27FC236}">
                <a16:creationId xmlns:a16="http://schemas.microsoft.com/office/drawing/2014/main" id="{AD8B49ED-3953-44BD-AFB9-8A2EDE0EFB71}"/>
              </a:ext>
            </a:extLst>
          </p:cNvPr>
          <p:cNvSpPr>
            <a:spLocks noChangeShapeType="1"/>
          </p:cNvSpPr>
          <p:nvPr/>
        </p:nvSpPr>
        <p:spPr bwMode="auto">
          <a:xfrm flipH="1" flipV="1">
            <a:off x="6700838" y="1989139"/>
            <a:ext cx="23812" cy="911225"/>
          </a:xfrm>
          <a:prstGeom prst="line">
            <a:avLst/>
          </a:prstGeom>
          <a:noFill/>
          <a:ln w="38100">
            <a:solidFill>
              <a:schemeClr val="accent1">
                <a:lumMod val="40000"/>
                <a:lumOff val="60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sp>
        <p:nvSpPr>
          <p:cNvPr id="48" name="Line 229">
            <a:extLst>
              <a:ext uri="{FF2B5EF4-FFF2-40B4-BE49-F238E27FC236}">
                <a16:creationId xmlns:a16="http://schemas.microsoft.com/office/drawing/2014/main" id="{01AF8B55-7D44-4FF3-9CED-2CE0566BF84D}"/>
              </a:ext>
            </a:extLst>
          </p:cNvPr>
          <p:cNvSpPr>
            <a:spLocks noChangeShapeType="1"/>
          </p:cNvSpPr>
          <p:nvPr/>
        </p:nvSpPr>
        <p:spPr bwMode="auto">
          <a:xfrm flipH="1">
            <a:off x="7537450" y="1973263"/>
            <a:ext cx="0" cy="971550"/>
          </a:xfrm>
          <a:prstGeom prst="line">
            <a:avLst/>
          </a:prstGeom>
          <a:noFill/>
          <a:ln w="38100">
            <a:solidFill>
              <a:schemeClr val="accent1">
                <a:lumMod val="40000"/>
                <a:lumOff val="60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sp>
        <p:nvSpPr>
          <p:cNvPr id="49" name="Line 5">
            <a:extLst>
              <a:ext uri="{FF2B5EF4-FFF2-40B4-BE49-F238E27FC236}">
                <a16:creationId xmlns:a16="http://schemas.microsoft.com/office/drawing/2014/main" id="{5AD43FF8-CB2A-47FD-B15C-D390751731C9}"/>
              </a:ext>
            </a:extLst>
          </p:cNvPr>
          <p:cNvSpPr>
            <a:spLocks noChangeShapeType="1"/>
          </p:cNvSpPr>
          <p:nvPr/>
        </p:nvSpPr>
        <p:spPr bwMode="auto">
          <a:xfrm flipH="1">
            <a:off x="7535863" y="1978025"/>
            <a:ext cx="0" cy="977900"/>
          </a:xfrm>
          <a:prstGeom prst="line">
            <a:avLst/>
          </a:prstGeom>
          <a:noFill/>
          <a:ln w="38100">
            <a:solidFill>
              <a:schemeClr val="accent1">
                <a:lumMod val="75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46568"/>
              </a:solidFill>
              <a:effectLst/>
              <a:uLnTx/>
              <a:uFillTx/>
              <a:latin typeface="Open Sans"/>
              <a:ea typeface="+mn-ea"/>
              <a:cs typeface="+mn-cs"/>
            </a:endParaRPr>
          </a:p>
        </p:txBody>
      </p:sp>
      <p:sp>
        <p:nvSpPr>
          <p:cNvPr id="50" name="Line 6">
            <a:extLst>
              <a:ext uri="{FF2B5EF4-FFF2-40B4-BE49-F238E27FC236}">
                <a16:creationId xmlns:a16="http://schemas.microsoft.com/office/drawing/2014/main" id="{4446E164-93FA-4D50-8519-FC6CC4C3EA63}"/>
              </a:ext>
            </a:extLst>
          </p:cNvPr>
          <p:cNvSpPr>
            <a:spLocks noChangeShapeType="1"/>
          </p:cNvSpPr>
          <p:nvPr/>
        </p:nvSpPr>
        <p:spPr bwMode="auto">
          <a:xfrm flipV="1">
            <a:off x="6724650" y="1952625"/>
            <a:ext cx="0" cy="871538"/>
          </a:xfrm>
          <a:prstGeom prst="line">
            <a:avLst/>
          </a:prstGeom>
          <a:noFill/>
          <a:ln w="38100">
            <a:solidFill>
              <a:schemeClr val="accent1">
                <a:lumMod val="75000"/>
              </a:schemeClr>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46568"/>
              </a:solidFill>
              <a:effectLst/>
              <a:uLnTx/>
              <a:uFillTx/>
              <a:latin typeface="Open Sans"/>
              <a:ea typeface="+mn-ea"/>
              <a:cs typeface="+mn-cs"/>
            </a:endParaRPr>
          </a:p>
        </p:txBody>
      </p:sp>
      <p:sp>
        <p:nvSpPr>
          <p:cNvPr id="51" name="Oval 225">
            <a:extLst>
              <a:ext uri="{FF2B5EF4-FFF2-40B4-BE49-F238E27FC236}">
                <a16:creationId xmlns:a16="http://schemas.microsoft.com/office/drawing/2014/main" id="{2D5C66CB-B31F-4C64-8C5E-26ADD6913D66}"/>
              </a:ext>
            </a:extLst>
          </p:cNvPr>
          <p:cNvSpPr>
            <a:spLocks noChangeArrowheads="1"/>
          </p:cNvSpPr>
          <p:nvPr/>
        </p:nvSpPr>
        <p:spPr bwMode="auto">
          <a:xfrm>
            <a:off x="5916614" y="1317626"/>
            <a:ext cx="2447925" cy="638175"/>
          </a:xfrm>
          <a:prstGeom prst="ellipse">
            <a:avLst/>
          </a:prstGeom>
          <a:solidFill>
            <a:schemeClr val="bg1">
              <a:lumMod val="75000"/>
            </a:schemeClr>
          </a:solidFill>
          <a:ln w="11113">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a:ea typeface="+mn-ea"/>
                <a:cs typeface="+mn-cs"/>
              </a:rPr>
              <a:t>Gas Market</a:t>
            </a:r>
          </a:p>
        </p:txBody>
      </p:sp>
      <p:sp>
        <p:nvSpPr>
          <p:cNvPr id="52" name="TextBox 255">
            <a:extLst>
              <a:ext uri="{FF2B5EF4-FFF2-40B4-BE49-F238E27FC236}">
                <a16:creationId xmlns:a16="http://schemas.microsoft.com/office/drawing/2014/main" id="{948D76E8-5F62-4F68-A541-99067C4A5B7F}"/>
              </a:ext>
            </a:extLst>
          </p:cNvPr>
          <p:cNvSpPr txBox="1"/>
          <p:nvPr/>
        </p:nvSpPr>
        <p:spPr>
          <a:xfrm>
            <a:off x="8509000" y="3442627"/>
            <a:ext cx="2159000" cy="2616200"/>
          </a:xfrm>
          <a:prstGeom prst="rect">
            <a:avLst/>
          </a:prstGeom>
          <a:noFill/>
        </p:spPr>
        <p:txBody>
          <a:bodyPr>
            <a:spAutoFit/>
          </a:bodyPr>
          <a:lstStyle/>
          <a:p>
            <a:pPr marL="285750" marR="0" lvl="0" indent="-1800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GB" sz="1600" b="0" i="0" u="none" strike="noStrike" kern="1200" cap="none" spc="0" normalizeH="0" baseline="0" noProof="0">
                <a:ln>
                  <a:noFill/>
                </a:ln>
                <a:solidFill>
                  <a:srgbClr val="ACD476"/>
                </a:solidFill>
                <a:effectLst/>
                <a:uLnTx/>
                <a:uFillTx/>
                <a:latin typeface="Open Sans"/>
                <a:ea typeface="+mn-ea"/>
                <a:cs typeface="+mn-cs"/>
              </a:rPr>
              <a:t>Enables consumer choice</a:t>
            </a:r>
          </a:p>
          <a:p>
            <a:pPr marL="285750" marR="0" lvl="0" indent="-1800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GB" sz="1600" b="0" i="0" u="none" strike="noStrike" kern="1200" cap="none" spc="0" normalizeH="0" baseline="0" noProof="0">
                <a:ln>
                  <a:noFill/>
                </a:ln>
                <a:solidFill>
                  <a:srgbClr val="ACD476"/>
                </a:solidFill>
                <a:effectLst/>
                <a:uLnTx/>
                <a:uFillTx/>
                <a:latin typeface="Open Sans"/>
                <a:ea typeface="+mn-ea"/>
                <a:cs typeface="+mn-cs"/>
              </a:rPr>
              <a:t>Promotes market efficiency and simplicity</a:t>
            </a:r>
          </a:p>
          <a:p>
            <a:pPr marL="285750" marR="0" lvl="0" indent="-1800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GB" sz="1600" b="0" i="0" u="none" strike="noStrike" kern="1200" cap="none" spc="0" normalizeH="0" baseline="0" noProof="0">
                <a:ln>
                  <a:noFill/>
                </a:ln>
                <a:solidFill>
                  <a:srgbClr val="ACD476"/>
                </a:solidFill>
                <a:effectLst/>
                <a:uLnTx/>
                <a:uFillTx/>
                <a:latin typeface="Open Sans"/>
                <a:ea typeface="+mn-ea"/>
                <a:cs typeface="+mn-cs"/>
              </a:rPr>
              <a:t>Protects liquidity</a:t>
            </a:r>
          </a:p>
          <a:p>
            <a:pPr marL="285750" marR="0" lvl="0" indent="-1800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GB" sz="1600" b="0" i="0" u="none" strike="noStrike" kern="1200" cap="none" spc="0" normalizeH="0" baseline="0" noProof="0">
                <a:ln>
                  <a:noFill/>
                </a:ln>
                <a:solidFill>
                  <a:srgbClr val="ACD476"/>
                </a:solidFill>
                <a:effectLst/>
                <a:uLnTx/>
                <a:uFillTx/>
                <a:latin typeface="Open Sans"/>
                <a:ea typeface="+mn-ea"/>
                <a:cs typeface="+mn-cs"/>
              </a:rPr>
              <a:t>Supports the internal market</a:t>
            </a:r>
          </a:p>
        </p:txBody>
      </p:sp>
      <p:pic>
        <p:nvPicPr>
          <p:cNvPr id="53" name="Picture 220" descr="sizewell76.gif">
            <a:extLst>
              <a:ext uri="{FF2B5EF4-FFF2-40B4-BE49-F238E27FC236}">
                <a16:creationId xmlns:a16="http://schemas.microsoft.com/office/drawing/2014/main" id="{B494A25B-2CBD-41D8-A761-48E6DE6C5A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6364" y="1125538"/>
            <a:ext cx="18557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
            <a:extLst>
              <a:ext uri="{FF2B5EF4-FFF2-40B4-BE49-F238E27FC236}">
                <a16:creationId xmlns:a16="http://schemas.microsoft.com/office/drawing/2014/main" id="{6FC21931-9CEF-499C-9500-7FD82EB3DC93}"/>
              </a:ext>
            </a:extLst>
          </p:cNvPr>
          <p:cNvSpPr>
            <a:spLocks noChangeArrowheads="1"/>
          </p:cNvSpPr>
          <p:nvPr/>
        </p:nvSpPr>
        <p:spPr bwMode="auto">
          <a:xfrm>
            <a:off x="1644650" y="4652963"/>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nl-BE" sz="1800" b="0" i="0" u="none" strike="noStrike" kern="1200" cap="none" spc="0" normalizeH="0" baseline="0" noProof="0" dirty="0">
                <a:ln>
                  <a:noFill/>
                </a:ln>
                <a:solidFill>
                  <a:srgbClr val="646568"/>
                </a:solidFill>
                <a:effectLst/>
                <a:uLnTx/>
                <a:uFillTx/>
                <a:latin typeface="Calibri" pitchFamily="34" charset="0"/>
                <a:ea typeface="MS PGothic" pitchFamily="34" charset="-128"/>
                <a:cs typeface="+mn-cs"/>
              </a:rPr>
              <a:t>GO System</a:t>
            </a:r>
            <a:endParaRPr kumimoji="0" lang="en-GB" altLang="nl-BE"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55" name="Rectangle 257">
            <a:extLst>
              <a:ext uri="{FF2B5EF4-FFF2-40B4-BE49-F238E27FC236}">
                <a16:creationId xmlns:a16="http://schemas.microsoft.com/office/drawing/2014/main" id="{53D0B63C-B292-4B79-98E5-7574DCFE386C}"/>
              </a:ext>
            </a:extLst>
          </p:cNvPr>
          <p:cNvSpPr>
            <a:spLocks noChangeArrowheads="1"/>
          </p:cNvSpPr>
          <p:nvPr/>
        </p:nvSpPr>
        <p:spPr bwMode="auto">
          <a:xfrm>
            <a:off x="3413492" y="3035051"/>
            <a:ext cx="5051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nl-BE" sz="1800" b="0" i="0" u="none" strike="noStrike" kern="1200" cap="none" spc="0" normalizeH="0" baseline="0" noProof="0" dirty="0" err="1">
                <a:ln>
                  <a:noFill/>
                </a:ln>
                <a:solidFill>
                  <a:srgbClr val="646568"/>
                </a:solidFill>
                <a:effectLst/>
                <a:uLnTx/>
                <a:uFillTx/>
                <a:latin typeface="Calibri" pitchFamily="34" charset="0"/>
                <a:ea typeface="MS PGothic" pitchFamily="34" charset="-128"/>
                <a:cs typeface="+mn-cs"/>
              </a:rPr>
              <a:t>Physical</a:t>
            </a:r>
            <a:r>
              <a:rPr kumimoji="0" lang="nl-NL" altLang="nl-BE" sz="1800" b="0" i="0" u="none" strike="noStrike" kern="1200" cap="none" spc="0" normalizeH="0" baseline="0" noProof="0" dirty="0">
                <a:ln>
                  <a:noFill/>
                </a:ln>
                <a:solidFill>
                  <a:srgbClr val="646568"/>
                </a:solidFill>
                <a:effectLst/>
                <a:uLnTx/>
                <a:uFillTx/>
                <a:latin typeface="Calibri" pitchFamily="34" charset="0"/>
                <a:ea typeface="MS PGothic" pitchFamily="34" charset="-128"/>
                <a:cs typeface="+mn-cs"/>
              </a:rPr>
              <a:t> gas market</a:t>
            </a:r>
            <a:endParaRPr kumimoji="0" lang="en-GB" altLang="nl-BE"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pic>
        <p:nvPicPr>
          <p:cNvPr id="56" name="Afbeelding 55">
            <a:extLst>
              <a:ext uri="{FF2B5EF4-FFF2-40B4-BE49-F238E27FC236}">
                <a16:creationId xmlns:a16="http://schemas.microsoft.com/office/drawing/2014/main" id="{E4AF0027-6A64-476C-8C02-B74D216D6182}"/>
              </a:ext>
            </a:extLst>
          </p:cNvPr>
          <p:cNvPicPr>
            <a:picLocks noChangeAspect="1"/>
          </p:cNvPicPr>
          <p:nvPr/>
        </p:nvPicPr>
        <p:blipFill>
          <a:blip r:embed="rId3"/>
          <a:stretch>
            <a:fillRect/>
          </a:stretch>
        </p:blipFill>
        <p:spPr>
          <a:xfrm>
            <a:off x="2643189" y="2204049"/>
            <a:ext cx="1342383" cy="837004"/>
          </a:xfrm>
          <a:prstGeom prst="rect">
            <a:avLst/>
          </a:prstGeom>
        </p:spPr>
      </p:pic>
      <p:pic>
        <p:nvPicPr>
          <p:cNvPr id="61" name="Afbeelding 60">
            <a:extLst>
              <a:ext uri="{FF2B5EF4-FFF2-40B4-BE49-F238E27FC236}">
                <a16:creationId xmlns:a16="http://schemas.microsoft.com/office/drawing/2014/main" id="{9621A527-F794-417C-B066-14164F6D1FBB}"/>
              </a:ext>
            </a:extLst>
          </p:cNvPr>
          <p:cNvPicPr>
            <a:picLocks noChangeAspect="1"/>
          </p:cNvPicPr>
          <p:nvPr/>
        </p:nvPicPr>
        <p:blipFill>
          <a:blip r:embed="rId4"/>
          <a:stretch>
            <a:fillRect/>
          </a:stretch>
        </p:blipFill>
        <p:spPr>
          <a:xfrm>
            <a:off x="8713787" y="2032729"/>
            <a:ext cx="1225613" cy="1054154"/>
          </a:xfrm>
          <a:prstGeom prst="rect">
            <a:avLst/>
          </a:prstGeom>
        </p:spPr>
      </p:pic>
      <p:sp>
        <p:nvSpPr>
          <p:cNvPr id="64" name="Rectangle 243">
            <a:extLst>
              <a:ext uri="{FF2B5EF4-FFF2-40B4-BE49-F238E27FC236}">
                <a16:creationId xmlns:a16="http://schemas.microsoft.com/office/drawing/2014/main" id="{C28F6A28-C486-4C26-B067-9CBE8EC5C956}"/>
              </a:ext>
            </a:extLst>
          </p:cNvPr>
          <p:cNvSpPr>
            <a:spLocks noChangeArrowheads="1"/>
          </p:cNvSpPr>
          <p:nvPr/>
        </p:nvSpPr>
        <p:spPr bwMode="auto">
          <a:xfrm>
            <a:off x="4444778" y="5591253"/>
            <a:ext cx="975261" cy="411257"/>
          </a:xfrm>
          <a:prstGeom prst="rect">
            <a:avLst/>
          </a:prstGeom>
          <a:solidFill>
            <a:schemeClr val="accent6"/>
          </a:solidFill>
          <a:ln w="9525">
            <a:noFill/>
            <a:miter lim="800000"/>
            <a:headEnd/>
            <a:tailEnd/>
          </a:ln>
        </p:spPr>
        <p:txBody>
          <a:bodyPr wrap="square" lIns="36000" tIns="36000" rIns="36000" bIns="360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pen Sans"/>
                <a:ea typeface="+mn-ea"/>
                <a:cs typeface="+mn-cs"/>
              </a:rPr>
              <a:t>Producer Account</a:t>
            </a:r>
            <a:endParaRPr kumimoji="0" lang="en-GB" sz="11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65" name="Rectangle 243">
            <a:extLst>
              <a:ext uri="{FF2B5EF4-FFF2-40B4-BE49-F238E27FC236}">
                <a16:creationId xmlns:a16="http://schemas.microsoft.com/office/drawing/2014/main" id="{C49E63FF-3E3E-4788-970B-8500C8AFF4F8}"/>
              </a:ext>
            </a:extLst>
          </p:cNvPr>
          <p:cNvSpPr>
            <a:spLocks noChangeArrowheads="1"/>
          </p:cNvSpPr>
          <p:nvPr/>
        </p:nvSpPr>
        <p:spPr bwMode="auto">
          <a:xfrm>
            <a:off x="5916614" y="5688394"/>
            <a:ext cx="1136650" cy="241980"/>
          </a:xfrm>
          <a:prstGeom prst="rect">
            <a:avLst/>
          </a:prstGeom>
          <a:solidFill>
            <a:schemeClr val="accent6"/>
          </a:solidFill>
          <a:ln w="9525">
            <a:noFill/>
            <a:miter lim="800000"/>
            <a:headEnd/>
            <a:tailEnd/>
          </a:ln>
        </p:spPr>
        <p:txBody>
          <a:bodyPr lIns="36000" tIns="36000" rIns="36000" bIns="360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pen Sans"/>
                <a:ea typeface="+mn-ea"/>
                <a:cs typeface="+mn-cs"/>
              </a:rPr>
              <a:t>Trader Account</a:t>
            </a:r>
            <a:endParaRPr kumimoji="0" lang="en-GB" sz="11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66" name="Rectangle 243">
            <a:extLst>
              <a:ext uri="{FF2B5EF4-FFF2-40B4-BE49-F238E27FC236}">
                <a16:creationId xmlns:a16="http://schemas.microsoft.com/office/drawing/2014/main" id="{C09D89C2-771A-43F9-945F-1DE02109D541}"/>
              </a:ext>
            </a:extLst>
          </p:cNvPr>
          <p:cNvSpPr>
            <a:spLocks noChangeArrowheads="1"/>
          </p:cNvSpPr>
          <p:nvPr/>
        </p:nvSpPr>
        <p:spPr bwMode="auto">
          <a:xfrm>
            <a:off x="7288211" y="5591253"/>
            <a:ext cx="1363664" cy="411257"/>
          </a:xfrm>
          <a:prstGeom prst="rect">
            <a:avLst/>
          </a:prstGeom>
          <a:solidFill>
            <a:schemeClr val="accent6"/>
          </a:solidFill>
          <a:ln w="9525">
            <a:noFill/>
            <a:miter lim="800000"/>
            <a:headEnd/>
            <a:tailEnd/>
          </a:ln>
        </p:spPr>
        <p:txBody>
          <a:bodyPr wrap="square" lIns="36000" tIns="36000" rIns="36000" bIns="360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Open Sans"/>
                <a:ea typeface="+mn-ea"/>
                <a:cs typeface="+mn-cs"/>
              </a:rPr>
              <a:t>Supplier/Consumer Account</a:t>
            </a:r>
            <a:endParaRPr kumimoji="0" lang="en-GB" sz="1100" b="0" i="0" u="none" strike="noStrike" kern="1200" cap="none" spc="0" normalizeH="0" baseline="0" noProof="0" dirty="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17879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repeatCount="indefinite"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Left)">
                                      <p:cBhvr>
                                        <p:cTn id="7" dur="5000"/>
                                        <p:tgtEl>
                                          <p:spTgt spid="19"/>
                                        </p:tgtEl>
                                      </p:cBhvr>
                                    </p:animEffect>
                                  </p:childTnLst>
                                </p:cTn>
                              </p:par>
                              <p:par>
                                <p:cTn id="8" presetID="12" presetClass="entr" presetSubtype="1" repeatCount="indefinite"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slide(fromTop)">
                                      <p:cBhvr>
                                        <p:cTn id="10" dur="2000"/>
                                        <p:tgtEl>
                                          <p:spTgt spid="24"/>
                                        </p:tgtEl>
                                      </p:cBhvr>
                                    </p:animEffect>
                                  </p:childTnLst>
                                </p:cTn>
                              </p:par>
                              <p:par>
                                <p:cTn id="11" presetID="12" presetClass="entr" presetSubtype="4" repeatCount="indefinite"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000"/>
                                        <p:tgtEl>
                                          <p:spTgt spid="50"/>
                                        </p:tgtEl>
                                        <p:attrNameLst>
                                          <p:attrName>ppt_y</p:attrName>
                                        </p:attrNameLst>
                                      </p:cBhvr>
                                      <p:tavLst>
                                        <p:tav tm="0">
                                          <p:val>
                                            <p:strVal val="#ppt_y+#ppt_h*1.125000"/>
                                          </p:val>
                                        </p:tav>
                                        <p:tav tm="100000">
                                          <p:val>
                                            <p:strVal val="#ppt_y"/>
                                          </p:val>
                                        </p:tav>
                                      </p:tavLst>
                                    </p:anim>
                                    <p:animEffect transition="in" filter="wipe(up)">
                                      <p:cBhvr>
                                        <p:cTn id="14" dur="2000"/>
                                        <p:tgtEl>
                                          <p:spTgt spid="50"/>
                                        </p:tgtEl>
                                      </p:cBhvr>
                                    </p:animEffect>
                                  </p:childTnLst>
                                </p:cTn>
                              </p:par>
                              <p:par>
                                <p:cTn id="15" presetID="12" presetClass="entr" presetSubtype="1" repeatCount="indefinite"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2000"/>
                                        <p:tgtEl>
                                          <p:spTgt spid="49"/>
                                        </p:tgtEl>
                                        <p:attrNameLst>
                                          <p:attrName>ppt_y</p:attrName>
                                        </p:attrNameLst>
                                      </p:cBhvr>
                                      <p:tavLst>
                                        <p:tav tm="0">
                                          <p:val>
                                            <p:strVal val="#ppt_y-#ppt_h*1.125000"/>
                                          </p:val>
                                        </p:tav>
                                        <p:tav tm="100000">
                                          <p:val>
                                            <p:strVal val="#ppt_y"/>
                                          </p:val>
                                        </p:tav>
                                      </p:tavLst>
                                    </p:anim>
                                    <p:animEffect transition="in" filter="wipe(down)">
                                      <p:cBhvr>
                                        <p:cTn id="18" dur="2000"/>
                                        <p:tgtEl>
                                          <p:spTgt spid="49"/>
                                        </p:tgtEl>
                                      </p:cBhvr>
                                    </p:animEffec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55"/>
                                        </p:tgtEl>
                                      </p:cBhvr>
                                    </p:animEffect>
                                    <p:set>
                                      <p:cBhvr>
                                        <p:cTn id="29" dur="1" fill="hold">
                                          <p:stCondLst>
                                            <p:cond delay="499"/>
                                          </p:stCondLst>
                                        </p:cTn>
                                        <p:tgtEl>
                                          <p:spTgt spid="55"/>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2" presetClass="entr" presetSubtype="8" repeatCount="indefinite"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slide(fromLeft)">
                                      <p:cBhvr>
                                        <p:cTn id="37" dur="5000"/>
                                        <p:tgtEl>
                                          <p:spTgt spid="38"/>
                                        </p:tgtEl>
                                      </p:cBhvr>
                                    </p:animEffect>
                                  </p:childTnLst>
                                </p:cTn>
                              </p:par>
                              <p:par>
                                <p:cTn id="38" presetID="12" presetClass="entr" presetSubtype="1" repeatCount="indefinite"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3000"/>
                                        <p:tgtEl>
                                          <p:spTgt spid="46"/>
                                        </p:tgtEl>
                                        <p:attrNameLst>
                                          <p:attrName>ppt_y</p:attrName>
                                        </p:attrNameLst>
                                      </p:cBhvr>
                                      <p:tavLst>
                                        <p:tav tm="0">
                                          <p:val>
                                            <p:strVal val="#ppt_y-#ppt_h*1.125000"/>
                                          </p:val>
                                        </p:tav>
                                        <p:tav tm="100000">
                                          <p:val>
                                            <p:strVal val="#ppt_y"/>
                                          </p:val>
                                        </p:tav>
                                      </p:tavLst>
                                    </p:anim>
                                    <p:animEffect transition="in" filter="wipe(down)">
                                      <p:cBhvr>
                                        <p:cTn id="41" dur="3000"/>
                                        <p:tgtEl>
                                          <p:spTgt spid="46"/>
                                        </p:tgtEl>
                                      </p:cBhvr>
                                    </p:animEffect>
                                  </p:childTnLst>
                                </p:cTn>
                              </p:par>
                              <p:par>
                                <p:cTn id="42" presetID="12" presetClass="entr" presetSubtype="1" repeatCount="indefinite" fill="remove"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slide(fromTop)">
                                      <p:cBhvr>
                                        <p:cTn id="44" dur="5000"/>
                                        <p:tgtEl>
                                          <p:spTgt spid="41"/>
                                        </p:tgtEl>
                                      </p:cBhvr>
                                    </p:animEffect>
                                  </p:childTnLst>
                                </p:cTn>
                              </p:par>
                              <p:par>
                                <p:cTn id="45" presetID="12" presetClass="entr" presetSubtype="4" repeatCount="indefinite"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slide(fromBottom)">
                                      <p:cBhvr>
                                        <p:cTn id="47" dur="2000"/>
                                        <p:tgtEl>
                                          <p:spTgt spid="39"/>
                                        </p:tgtEl>
                                      </p:cBhvr>
                                    </p:animEffect>
                                  </p:childTnLst>
                                </p:cTn>
                              </p:par>
                              <p:par>
                                <p:cTn id="48" presetID="12" presetClass="entr" presetSubtype="1" repeatCount="indefinite"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slide(fromTop)">
                                      <p:cBhvr>
                                        <p:cTn id="50" dur="2000"/>
                                        <p:tgtEl>
                                          <p:spTgt spid="40"/>
                                        </p:tgtEl>
                                      </p:cBhvr>
                                    </p:animEffect>
                                  </p:childTnLst>
                                </p:cTn>
                              </p:par>
                              <p:par>
                                <p:cTn id="51" presetID="12" presetClass="entr" presetSubtype="4" repeatCount="indefinite" fill="remove"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slide(fromBottom)">
                                      <p:cBhvr>
                                        <p:cTn id="53" dur="50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uiExpand="1" build="p"/>
      <p:bldP spid="54" grpId="0"/>
      <p:bldP spid="55" grpId="0"/>
      <p:bldP spid="64" grpId="0" animBg="1"/>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079C2-70DA-433B-9B52-4CB70BC6031A}"/>
              </a:ext>
            </a:extLst>
          </p:cNvPr>
          <p:cNvSpPr>
            <a:spLocks noGrp="1"/>
          </p:cNvSpPr>
          <p:nvPr>
            <p:ph type="title"/>
          </p:nvPr>
        </p:nvSpPr>
        <p:spPr/>
        <p:txBody>
          <a:bodyPr/>
          <a:lstStyle/>
          <a:p>
            <a:r>
              <a:rPr lang="nl-BE" dirty="0"/>
              <a:t>The AIB HUB</a:t>
            </a:r>
          </a:p>
        </p:txBody>
      </p:sp>
      <p:sp>
        <p:nvSpPr>
          <p:cNvPr id="3" name="Tijdelijke aanduiding voor inhoud 2">
            <a:extLst>
              <a:ext uri="{FF2B5EF4-FFF2-40B4-BE49-F238E27FC236}">
                <a16:creationId xmlns:a16="http://schemas.microsoft.com/office/drawing/2014/main" id="{A8C556E1-0067-460E-A0D1-8CB5952DF921}"/>
              </a:ext>
            </a:extLst>
          </p:cNvPr>
          <p:cNvSpPr>
            <a:spLocks noGrp="1"/>
          </p:cNvSpPr>
          <p:nvPr>
            <p:ph idx="1"/>
          </p:nvPr>
        </p:nvSpPr>
        <p:spPr/>
        <p:txBody>
          <a:bodyPr/>
          <a:lstStyle/>
          <a:p>
            <a:r>
              <a:rPr lang="nl-BE"/>
              <a:t>Framework</a:t>
            </a:r>
          </a:p>
        </p:txBody>
      </p:sp>
      <p:sp>
        <p:nvSpPr>
          <p:cNvPr id="4" name="Tijdelijke aanduiding voor dianummer 3">
            <a:extLst>
              <a:ext uri="{FF2B5EF4-FFF2-40B4-BE49-F238E27FC236}">
                <a16:creationId xmlns:a16="http://schemas.microsoft.com/office/drawing/2014/main" id="{F1E0A133-18FB-4430-AB53-0A7B3961DDCC}"/>
              </a:ext>
            </a:extLst>
          </p:cNvPr>
          <p:cNvSpPr>
            <a:spLocks noGrp="1"/>
          </p:cNvSpPr>
          <p:nvPr>
            <p:ph type="sldNum" sz="quarter" idx="12"/>
          </p:nvPr>
        </p:nvSpPr>
        <p:spPr/>
        <p:txBody>
          <a:bodyPr/>
          <a:lstStyle/>
          <a:p>
            <a:fld id="{DE046850-611D-4397-BCE0-259A90CE4858}" type="slidenum">
              <a:rPr lang="en-GB" smtClean="0"/>
              <a:pPr/>
              <a:t>5</a:t>
            </a:fld>
            <a:endParaRPr lang="en-GB"/>
          </a:p>
        </p:txBody>
      </p:sp>
      <p:sp>
        <p:nvSpPr>
          <p:cNvPr id="5" name="Tijdelijke aanduiding voor inhoud 4">
            <a:extLst>
              <a:ext uri="{FF2B5EF4-FFF2-40B4-BE49-F238E27FC236}">
                <a16:creationId xmlns:a16="http://schemas.microsoft.com/office/drawing/2014/main" id="{7D82A983-4EEF-4278-8A9B-E5A1FE544BF1}"/>
              </a:ext>
            </a:extLst>
          </p:cNvPr>
          <p:cNvSpPr>
            <a:spLocks noGrp="1"/>
          </p:cNvSpPr>
          <p:nvPr>
            <p:ph idx="13"/>
          </p:nvPr>
        </p:nvSpPr>
        <p:spPr/>
        <p:txBody>
          <a:bodyPr/>
          <a:lstStyle/>
          <a:p>
            <a:endParaRPr lang="nl-BE"/>
          </a:p>
        </p:txBody>
      </p:sp>
      <p:sp>
        <p:nvSpPr>
          <p:cNvPr id="6" name="Tijdelijke aanduiding voor inhoud 5">
            <a:extLst>
              <a:ext uri="{FF2B5EF4-FFF2-40B4-BE49-F238E27FC236}">
                <a16:creationId xmlns:a16="http://schemas.microsoft.com/office/drawing/2014/main" id="{70298178-82AF-4EE0-B6F6-30C917622D6B}"/>
              </a:ext>
            </a:extLst>
          </p:cNvPr>
          <p:cNvSpPr>
            <a:spLocks noGrp="1"/>
          </p:cNvSpPr>
          <p:nvPr>
            <p:ph idx="14"/>
          </p:nvPr>
        </p:nvSpPr>
        <p:spPr>
          <a:xfrm>
            <a:off x="381736" y="1348480"/>
            <a:ext cx="4643241" cy="4162678"/>
          </a:xfrm>
        </p:spPr>
        <p:txBody>
          <a:bodyPr/>
          <a:lstStyle/>
          <a:p>
            <a:r>
              <a:rPr lang="en-GB" sz="1600" b="1" dirty="0">
                <a:solidFill>
                  <a:schemeClr val="tx1"/>
                </a:solidFill>
                <a:latin typeface="Calibri" charset="0"/>
                <a:ea typeface="ヒラギノ角ゴ Pro W3" charset="0"/>
                <a:cs typeface="ヒラギノ角ゴ Pro W3" charset="0"/>
              </a:rPr>
              <a:t>International transfers of electronic documents</a:t>
            </a:r>
            <a:endParaRPr lang="nl-BE" sz="1600" b="1" dirty="0">
              <a:solidFill>
                <a:schemeClr val="tx1"/>
              </a:solidFill>
              <a:latin typeface="Calibri" charset="0"/>
              <a:ea typeface="ヒラギノ角ゴ Pro W3" charset="0"/>
              <a:cs typeface="ヒラギノ角ゴ Pro W3" charset="0"/>
            </a:endParaRPr>
          </a:p>
          <a:p>
            <a:pPr lvl="1"/>
            <a:r>
              <a:rPr lang="nl-BE" dirty="0">
                <a:solidFill>
                  <a:schemeClr val="tx1"/>
                </a:solidFill>
                <a:latin typeface="Calibri" charset="0"/>
                <a:ea typeface="ヒラギノ角ゴ Pro W3" charset="0"/>
                <a:cs typeface="ヒラギノ角ゴ Pro W3" charset="0"/>
              </a:rPr>
              <a:t>2021: 700 </a:t>
            </a:r>
            <a:r>
              <a:rPr lang="nl-BE" dirty="0" err="1">
                <a:solidFill>
                  <a:schemeClr val="tx1"/>
                </a:solidFill>
                <a:latin typeface="Calibri" charset="0"/>
                <a:ea typeface="ヒラギノ角ゴ Pro W3" charset="0"/>
                <a:cs typeface="ヒラギノ角ゴ Pro W3" charset="0"/>
              </a:rPr>
              <a:t>million</a:t>
            </a:r>
            <a:r>
              <a:rPr lang="nl-BE" dirty="0">
                <a:solidFill>
                  <a:schemeClr val="tx1"/>
                </a:solidFill>
                <a:latin typeface="Calibri" charset="0"/>
                <a:ea typeface="ヒラギノ角ゴ Pro W3" charset="0"/>
                <a:cs typeface="ヒラギノ角ゴ Pro W3" charset="0"/>
              </a:rPr>
              <a:t> </a:t>
            </a:r>
            <a:r>
              <a:rPr lang="nl-BE" dirty="0" err="1">
                <a:solidFill>
                  <a:schemeClr val="tx1"/>
                </a:solidFill>
                <a:latin typeface="Calibri" charset="0"/>
                <a:ea typeface="ヒラギノ角ゴ Pro W3" charset="0"/>
                <a:cs typeface="ヒラギノ角ゴ Pro W3" charset="0"/>
              </a:rPr>
              <a:t>GOs</a:t>
            </a:r>
            <a:r>
              <a:rPr lang="nl-BE" dirty="0">
                <a:solidFill>
                  <a:schemeClr val="tx1"/>
                </a:solidFill>
                <a:latin typeface="Calibri" charset="0"/>
                <a:ea typeface="ヒラギノ角ゴ Pro W3" charset="0"/>
                <a:cs typeface="ヒラギノ角ゴ Pro W3" charset="0"/>
              </a:rPr>
              <a:t> cross border transfer</a:t>
            </a:r>
          </a:p>
          <a:p>
            <a:pPr lvl="1"/>
            <a:r>
              <a:rPr lang="nl-BE" kern="1200" dirty="0">
                <a:solidFill>
                  <a:schemeClr val="tx1"/>
                </a:solidFill>
                <a:latin typeface="Calibri" charset="0"/>
                <a:ea typeface="ヒラギノ角ゴ Pro W3" charset="0"/>
                <a:cs typeface="ヒラギノ角ゴ Pro W3" charset="0"/>
              </a:rPr>
              <a:t>27 </a:t>
            </a:r>
            <a:r>
              <a:rPr lang="en-GB" kern="1200" dirty="0">
                <a:solidFill>
                  <a:schemeClr val="tx1"/>
                </a:solidFill>
                <a:latin typeface="Calibri" charset="0"/>
                <a:ea typeface="ヒラギノ角ゴ Pro W3" charset="0"/>
                <a:cs typeface="ヒラギノ角ゴ Pro W3" charset="0"/>
              </a:rPr>
              <a:t>Domains</a:t>
            </a:r>
          </a:p>
          <a:p>
            <a:pPr marL="250825" lvl="1" indent="0">
              <a:buNone/>
            </a:pPr>
            <a:endParaRPr lang="en-GB" sz="1600" dirty="0">
              <a:solidFill>
                <a:schemeClr val="tx1"/>
              </a:solidFill>
              <a:latin typeface="Calibri" charset="0"/>
              <a:ea typeface="ヒラギノ角ゴ Pro W3" charset="0"/>
              <a:cs typeface="ヒラギノ角ゴ Pro W3" charset="0"/>
            </a:endParaRPr>
          </a:p>
          <a:p>
            <a:r>
              <a:rPr lang="en-GB" sz="1600" b="1" kern="1200" dirty="0">
                <a:solidFill>
                  <a:schemeClr val="tx1"/>
                </a:solidFill>
                <a:latin typeface="Calibri" charset="0"/>
                <a:ea typeface="ヒラギノ角ゴ Pro W3" charset="0"/>
                <a:cs typeface="ヒラギノ角ゴ Pro W3" charset="0"/>
              </a:rPr>
              <a:t>How</a:t>
            </a:r>
          </a:p>
          <a:p>
            <a:pPr lvl="1"/>
            <a:r>
              <a:rPr lang="en-GB" kern="1200" dirty="0">
                <a:solidFill>
                  <a:schemeClr val="tx1"/>
                </a:solidFill>
                <a:latin typeface="Calibri" charset="0"/>
                <a:ea typeface="ヒラギノ角ゴ Pro W3" charset="0"/>
                <a:cs typeface="ヒラギノ角ゴ Pro W3" charset="0"/>
              </a:rPr>
              <a:t>Standardised</a:t>
            </a:r>
          </a:p>
          <a:p>
            <a:pPr lvl="1"/>
            <a:r>
              <a:rPr lang="en-GB" kern="1200" dirty="0">
                <a:solidFill>
                  <a:schemeClr val="tx1"/>
                </a:solidFill>
                <a:latin typeface="Calibri" charset="0"/>
                <a:ea typeface="ヒラギノ角ゴ Pro W3" charset="0"/>
                <a:cs typeface="ヒラギノ角ゴ Pro W3" charset="0"/>
              </a:rPr>
              <a:t>Automated</a:t>
            </a:r>
          </a:p>
          <a:p>
            <a:pPr lvl="1"/>
            <a:r>
              <a:rPr lang="en-GB" kern="1200" dirty="0">
                <a:solidFill>
                  <a:schemeClr val="tx1"/>
                </a:solidFill>
                <a:latin typeface="Calibri" charset="0"/>
                <a:ea typeface="ヒラギノ角ゴ Pro W3" charset="0"/>
                <a:cs typeface="ヒラギノ角ゴ Pro W3" charset="0"/>
              </a:rPr>
              <a:t>Jointly operated</a:t>
            </a:r>
          </a:p>
          <a:p>
            <a:endParaRPr lang="en-GB" sz="1600" b="1" dirty="0">
              <a:solidFill>
                <a:schemeClr val="tx1"/>
              </a:solidFill>
              <a:latin typeface="Calibri" charset="0"/>
              <a:ea typeface="ヒラギノ角ゴ Pro W3" charset="0"/>
              <a:cs typeface="ヒラギノ角ゴ Pro W3" charset="0"/>
            </a:endParaRPr>
          </a:p>
          <a:p>
            <a:r>
              <a:rPr lang="en-GB" sz="1600" b="1" dirty="0">
                <a:solidFill>
                  <a:schemeClr val="tx1"/>
                </a:solidFill>
                <a:latin typeface="Calibri" charset="0"/>
                <a:ea typeface="ヒラギノ角ゴ Pro W3" charset="0"/>
                <a:cs typeface="ヒラギノ角ゴ Pro W3" charset="0"/>
              </a:rPr>
              <a:t>Why</a:t>
            </a:r>
          </a:p>
          <a:p>
            <a:pPr lvl="1"/>
            <a:r>
              <a:rPr lang="en-GB" dirty="0">
                <a:solidFill>
                  <a:schemeClr val="tx1"/>
                </a:solidFill>
                <a:latin typeface="Calibri" charset="0"/>
                <a:ea typeface="ヒラギノ角ゴ Pro W3" charset="0"/>
                <a:cs typeface="ヒラギノ角ゴ Pro W3" charset="0"/>
              </a:rPr>
              <a:t>Efficiency</a:t>
            </a:r>
          </a:p>
          <a:p>
            <a:pPr lvl="1"/>
            <a:r>
              <a:rPr lang="en-GB" dirty="0">
                <a:solidFill>
                  <a:schemeClr val="tx1"/>
                </a:solidFill>
                <a:latin typeface="Calibri" charset="0"/>
                <a:ea typeface="ヒラギノ角ゴ Pro W3" charset="0"/>
                <a:cs typeface="ヒラギノ角ゴ Pro W3" charset="0"/>
              </a:rPr>
              <a:t>Trust</a:t>
            </a:r>
          </a:p>
          <a:p>
            <a:pPr lvl="1"/>
            <a:r>
              <a:rPr lang="en-GB" kern="1200" dirty="0">
                <a:solidFill>
                  <a:schemeClr val="tx1"/>
                </a:solidFill>
                <a:latin typeface="Calibri" charset="0"/>
                <a:ea typeface="ヒラギノ角ゴ Pro W3" charset="0"/>
                <a:cs typeface="ヒラギノ角ゴ Pro W3" charset="0"/>
              </a:rPr>
              <a:t>Fraud prevention</a:t>
            </a:r>
            <a:endParaRPr lang="nl-BE" dirty="0">
              <a:solidFill>
                <a:schemeClr val="tx1"/>
              </a:solidFill>
            </a:endParaRPr>
          </a:p>
        </p:txBody>
      </p:sp>
      <p:sp>
        <p:nvSpPr>
          <p:cNvPr id="21" name="Rectangle 35">
            <a:extLst>
              <a:ext uri="{FF2B5EF4-FFF2-40B4-BE49-F238E27FC236}">
                <a16:creationId xmlns:a16="http://schemas.microsoft.com/office/drawing/2014/main" id="{5E773C56-76F5-47FA-A1E1-B1C89299F8B5}"/>
              </a:ext>
            </a:extLst>
          </p:cNvPr>
          <p:cNvSpPr/>
          <p:nvPr/>
        </p:nvSpPr>
        <p:spPr>
          <a:xfrm>
            <a:off x="5303521" y="357447"/>
            <a:ext cx="5444836" cy="1913960"/>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i-FI" sz="2400" i="0" u="none" strike="noStrike" kern="0" cap="none" spc="0" normalizeH="0" baseline="0" noProof="0" dirty="0">
                <a:ln>
                  <a:noFill/>
                </a:ln>
                <a:solidFill>
                  <a:srgbClr val="717151"/>
                </a:solidFill>
                <a:effectLst/>
                <a:uLnTx/>
                <a:uFillTx/>
                <a:latin typeface="Calibri"/>
                <a:ea typeface="+mn-ea"/>
                <a:cs typeface="+mn-cs"/>
              </a:rPr>
              <a:t>Domain A - </a:t>
            </a:r>
            <a:r>
              <a:rPr lang="fi-FI" sz="2400" kern="0" dirty="0">
                <a:solidFill>
                  <a:srgbClr val="717151"/>
                </a:solidFill>
                <a:latin typeface="Calibri"/>
              </a:rPr>
              <a:t>Registry</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fi-FI" sz="2400" i="0" u="none" strike="noStrike" kern="0" cap="none" spc="0" normalizeH="0" baseline="0" noProof="0" dirty="0">
              <a:ln>
                <a:noFill/>
              </a:ln>
              <a:solidFill>
                <a:srgbClr val="717151"/>
              </a:solidFill>
              <a:effectLst/>
              <a:uLnTx/>
              <a:uFillTx/>
              <a:latin typeface="Calibri"/>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fi-FI" sz="2400" kern="0" dirty="0">
              <a:solidFill>
                <a:srgbClr val="717151"/>
              </a:solidFill>
              <a:latin typeface="Calibri"/>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srgbClr val="717151"/>
              </a:solidFill>
              <a:effectLst/>
              <a:uLnTx/>
              <a:uFillTx/>
              <a:latin typeface="Calibri"/>
              <a:ea typeface="+mn-ea"/>
              <a:cs typeface="+mn-cs"/>
            </a:endParaRPr>
          </a:p>
        </p:txBody>
      </p:sp>
      <p:sp>
        <p:nvSpPr>
          <p:cNvPr id="22" name="Rectangle 36">
            <a:extLst>
              <a:ext uri="{FF2B5EF4-FFF2-40B4-BE49-F238E27FC236}">
                <a16:creationId xmlns:a16="http://schemas.microsoft.com/office/drawing/2014/main" id="{CCD971A4-18F7-490E-BE11-0DB3CB356850}"/>
              </a:ext>
            </a:extLst>
          </p:cNvPr>
          <p:cNvSpPr/>
          <p:nvPr/>
        </p:nvSpPr>
        <p:spPr>
          <a:xfrm rot="16200000">
            <a:off x="4814810" y="2719432"/>
            <a:ext cx="2057400" cy="1896780"/>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i-FI" sz="2400" b="0" i="0" u="none" strike="noStrike" kern="0" cap="none" spc="0" normalizeH="0" baseline="0" noProof="0" dirty="0">
                <a:ln>
                  <a:noFill/>
                </a:ln>
                <a:solidFill>
                  <a:srgbClr val="717151"/>
                </a:solidFill>
                <a:effectLst/>
                <a:uLnTx/>
                <a:uFillTx/>
                <a:latin typeface="Calibri"/>
                <a:ea typeface="+mn-ea"/>
                <a:cs typeface="+mn-cs"/>
              </a:rPr>
              <a:t>Domain B – Registry</a:t>
            </a:r>
          </a:p>
          <a:p>
            <a:pPr marL="0" marR="0" lvl="0" indent="0" algn="ctr" defTabSz="914400" eaLnBrk="1" fontAlgn="base" latinLnBrk="0" hangingPunct="1">
              <a:lnSpc>
                <a:spcPct val="100000"/>
              </a:lnSpc>
              <a:spcBef>
                <a:spcPct val="0"/>
              </a:spcBef>
              <a:spcAft>
                <a:spcPct val="0"/>
              </a:spcAft>
              <a:buClrTx/>
              <a:buSzTx/>
              <a:buFontTx/>
              <a:buNone/>
              <a:tabLst/>
              <a:defRPr/>
            </a:pPr>
            <a:endParaRPr lang="fi-FI" sz="2400" kern="0" dirty="0">
              <a:solidFill>
                <a:srgbClr val="717151"/>
              </a:solidFill>
              <a:latin typeface="Calibri"/>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717151"/>
              </a:solidFill>
              <a:effectLst/>
              <a:uLnTx/>
              <a:uFillTx/>
              <a:latin typeface="Calibri"/>
              <a:ea typeface="+mn-ea"/>
              <a:cs typeface="+mn-cs"/>
            </a:endParaRPr>
          </a:p>
        </p:txBody>
      </p:sp>
      <p:sp>
        <p:nvSpPr>
          <p:cNvPr id="23" name="Rectangle 37">
            <a:extLst>
              <a:ext uri="{FF2B5EF4-FFF2-40B4-BE49-F238E27FC236}">
                <a16:creationId xmlns:a16="http://schemas.microsoft.com/office/drawing/2014/main" id="{996832A3-CD8F-4065-BAEB-1333AA865240}"/>
              </a:ext>
            </a:extLst>
          </p:cNvPr>
          <p:cNvSpPr/>
          <p:nvPr/>
        </p:nvSpPr>
        <p:spPr>
          <a:xfrm>
            <a:off x="6328177" y="5167005"/>
            <a:ext cx="3474566" cy="1174479"/>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i-FI" sz="2400" b="0" i="0" u="none" strike="noStrike" kern="0" cap="none" spc="0" normalizeH="0" baseline="0" noProof="0" dirty="0">
              <a:ln>
                <a:noFill/>
              </a:ln>
              <a:solidFill>
                <a:srgbClr val="717151"/>
              </a:solidFill>
              <a:effectLst/>
              <a:uLnTx/>
              <a:uFillTx/>
              <a:latin typeface="Calibri"/>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fi-FI" sz="2400" kern="0" dirty="0">
              <a:solidFill>
                <a:srgbClr val="717151"/>
              </a:solidFill>
              <a:latin typeface="Calibri"/>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fi-FI" sz="2400" b="0" i="0" u="none" strike="noStrike" kern="0" cap="none" spc="0" normalizeH="0" baseline="0" noProof="0" dirty="0">
                <a:ln>
                  <a:noFill/>
                </a:ln>
                <a:solidFill>
                  <a:srgbClr val="717151"/>
                </a:solidFill>
                <a:effectLst/>
                <a:uLnTx/>
                <a:uFillTx/>
                <a:latin typeface="Calibri"/>
                <a:ea typeface="+mn-ea"/>
                <a:cs typeface="+mn-cs"/>
              </a:rPr>
              <a:t>Domain D – Registry</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717151"/>
              </a:solidFill>
              <a:effectLst/>
              <a:uLnTx/>
              <a:uFillTx/>
              <a:latin typeface="Calibri"/>
              <a:ea typeface="+mn-ea"/>
              <a:cs typeface="+mn-cs"/>
            </a:endParaRPr>
          </a:p>
        </p:txBody>
      </p:sp>
      <p:sp>
        <p:nvSpPr>
          <p:cNvPr id="24" name="Rectangle 38">
            <a:extLst>
              <a:ext uri="{FF2B5EF4-FFF2-40B4-BE49-F238E27FC236}">
                <a16:creationId xmlns:a16="http://schemas.microsoft.com/office/drawing/2014/main" id="{8C770682-A36B-4C21-A5E1-B6BC219689F3}"/>
              </a:ext>
            </a:extLst>
          </p:cNvPr>
          <p:cNvSpPr/>
          <p:nvPr/>
        </p:nvSpPr>
        <p:spPr>
          <a:xfrm rot="5400000">
            <a:off x="9163129" y="2677188"/>
            <a:ext cx="2057400" cy="2120662"/>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i-FI" sz="2400" i="0" u="none" strike="noStrike" kern="0" cap="none" spc="0" normalizeH="0" baseline="0" noProof="0" dirty="0">
                <a:ln>
                  <a:noFill/>
                </a:ln>
                <a:solidFill>
                  <a:srgbClr val="717151"/>
                </a:solidFill>
                <a:effectLst/>
                <a:uLnTx/>
                <a:uFillTx/>
                <a:latin typeface="Calibri"/>
                <a:ea typeface="+mn-ea"/>
                <a:cs typeface="+mn-cs"/>
              </a:rPr>
              <a:t>Domain C -</a:t>
            </a:r>
          </a:p>
          <a:p>
            <a:pPr marL="0" marR="0" lvl="0" indent="0" algn="ctr" defTabSz="914400" eaLnBrk="1" fontAlgn="base" latinLnBrk="0" hangingPunct="1">
              <a:lnSpc>
                <a:spcPct val="100000"/>
              </a:lnSpc>
              <a:spcBef>
                <a:spcPct val="0"/>
              </a:spcBef>
              <a:spcAft>
                <a:spcPct val="0"/>
              </a:spcAft>
              <a:buClrTx/>
              <a:buSzTx/>
              <a:buFontTx/>
              <a:buNone/>
              <a:tabLst/>
              <a:defRPr/>
            </a:pPr>
            <a:r>
              <a:rPr lang="fi-FI" sz="2400" kern="0" dirty="0">
                <a:solidFill>
                  <a:srgbClr val="717151"/>
                </a:solidFill>
                <a:latin typeface="Calibri"/>
              </a:rPr>
              <a:t>Registry</a:t>
            </a:r>
          </a:p>
          <a:p>
            <a:pPr marL="0" marR="0" lvl="0" indent="0" algn="ctr" defTabSz="914400" eaLnBrk="1" fontAlgn="base" latinLnBrk="0" hangingPunct="1">
              <a:lnSpc>
                <a:spcPct val="100000"/>
              </a:lnSpc>
              <a:spcBef>
                <a:spcPct val="0"/>
              </a:spcBef>
              <a:spcAft>
                <a:spcPct val="0"/>
              </a:spcAft>
              <a:buClrTx/>
              <a:buSzTx/>
              <a:buFontTx/>
              <a:buNone/>
              <a:tabLst/>
              <a:defRPr/>
            </a:pPr>
            <a:endParaRPr lang="fi-FI" sz="2400" kern="0" dirty="0">
              <a:solidFill>
                <a:srgbClr val="717151"/>
              </a:solidFill>
              <a:latin typeface="Calibri"/>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srgbClr val="717151"/>
              </a:solidFill>
              <a:effectLst/>
              <a:uLnTx/>
              <a:uFillTx/>
              <a:latin typeface="Calibri"/>
              <a:ea typeface="+mn-ea"/>
              <a:cs typeface="+mn-cs"/>
            </a:endParaRPr>
          </a:p>
        </p:txBody>
      </p:sp>
      <p:cxnSp>
        <p:nvCxnSpPr>
          <p:cNvPr id="25" name="Straight Arrow Connector 41">
            <a:extLst>
              <a:ext uri="{FF2B5EF4-FFF2-40B4-BE49-F238E27FC236}">
                <a16:creationId xmlns:a16="http://schemas.microsoft.com/office/drawing/2014/main" id="{CFE8F71A-5D09-4234-A3DA-FE05C0A5AFDA}"/>
              </a:ext>
            </a:extLst>
          </p:cNvPr>
          <p:cNvCxnSpPr>
            <a:cxnSpLocks/>
            <a:endCxn id="22" idx="3"/>
          </p:cNvCxnSpPr>
          <p:nvPr/>
        </p:nvCxnSpPr>
        <p:spPr>
          <a:xfrm flipH="1">
            <a:off x="5843510" y="2230146"/>
            <a:ext cx="782540" cy="408976"/>
          </a:xfrm>
          <a:prstGeom prst="straightConnector1">
            <a:avLst/>
          </a:prstGeom>
          <a:noFill/>
          <a:ln w="38100" cap="flat" cmpd="sng" algn="ctr">
            <a:solidFill>
              <a:srgbClr val="A7A9AC">
                <a:shade val="95000"/>
                <a:satMod val="105000"/>
              </a:srgbClr>
            </a:solidFill>
            <a:prstDash val="solid"/>
            <a:headEnd type="triangle"/>
            <a:tailEnd type="triangle"/>
          </a:ln>
          <a:effectLst/>
        </p:spPr>
      </p:cxnSp>
      <p:cxnSp>
        <p:nvCxnSpPr>
          <p:cNvPr id="26" name="Straight Arrow Connector 44">
            <a:extLst>
              <a:ext uri="{FF2B5EF4-FFF2-40B4-BE49-F238E27FC236}">
                <a16:creationId xmlns:a16="http://schemas.microsoft.com/office/drawing/2014/main" id="{AA26D1E4-2560-44B2-8F8B-C63D97A8D69A}"/>
              </a:ext>
            </a:extLst>
          </p:cNvPr>
          <p:cNvCxnSpPr>
            <a:cxnSpLocks/>
            <a:endCxn id="24" idx="3"/>
          </p:cNvCxnSpPr>
          <p:nvPr/>
        </p:nvCxnSpPr>
        <p:spPr>
          <a:xfrm flipV="1">
            <a:off x="8782612" y="4766219"/>
            <a:ext cx="1409217" cy="388464"/>
          </a:xfrm>
          <a:prstGeom prst="straightConnector1">
            <a:avLst/>
          </a:prstGeom>
          <a:noFill/>
          <a:ln w="38100" cap="flat" cmpd="sng" algn="ctr">
            <a:solidFill>
              <a:srgbClr val="A7A9AC">
                <a:shade val="95000"/>
                <a:satMod val="105000"/>
              </a:srgbClr>
            </a:solidFill>
            <a:prstDash val="solid"/>
            <a:headEnd type="triangle"/>
            <a:tailEnd type="triangle"/>
          </a:ln>
          <a:effectLst/>
        </p:spPr>
      </p:cxnSp>
      <p:cxnSp>
        <p:nvCxnSpPr>
          <p:cNvPr id="27" name="Straight Arrow Connector 49">
            <a:extLst>
              <a:ext uri="{FF2B5EF4-FFF2-40B4-BE49-F238E27FC236}">
                <a16:creationId xmlns:a16="http://schemas.microsoft.com/office/drawing/2014/main" id="{17D705E1-A96C-4447-AF9A-A72FF007193C}"/>
              </a:ext>
            </a:extLst>
          </p:cNvPr>
          <p:cNvCxnSpPr>
            <a:cxnSpLocks/>
            <a:endCxn id="24" idx="1"/>
          </p:cNvCxnSpPr>
          <p:nvPr/>
        </p:nvCxnSpPr>
        <p:spPr>
          <a:xfrm>
            <a:off x="9201361" y="2259085"/>
            <a:ext cx="990468" cy="449734"/>
          </a:xfrm>
          <a:prstGeom prst="straightConnector1">
            <a:avLst/>
          </a:prstGeom>
          <a:noFill/>
          <a:ln w="38100" cap="flat" cmpd="sng" algn="ctr">
            <a:solidFill>
              <a:srgbClr val="A7A9AC">
                <a:shade val="95000"/>
                <a:satMod val="105000"/>
              </a:srgbClr>
            </a:solidFill>
            <a:prstDash val="solid"/>
            <a:headEnd type="triangle"/>
            <a:tailEnd type="triangle"/>
          </a:ln>
          <a:effectLst/>
        </p:spPr>
      </p:cxnSp>
      <p:sp>
        <p:nvSpPr>
          <p:cNvPr id="29" name="Oval 13">
            <a:extLst>
              <a:ext uri="{FF2B5EF4-FFF2-40B4-BE49-F238E27FC236}">
                <a16:creationId xmlns:a16="http://schemas.microsoft.com/office/drawing/2014/main" id="{18D1B546-0BAC-42A9-970D-D795EA132E06}"/>
              </a:ext>
            </a:extLst>
          </p:cNvPr>
          <p:cNvSpPr/>
          <p:nvPr/>
        </p:nvSpPr>
        <p:spPr>
          <a:xfrm>
            <a:off x="7678011" y="927143"/>
            <a:ext cx="747694" cy="747694"/>
          </a:xfrm>
          <a:prstGeom prst="ellipse">
            <a:avLst/>
          </a:prstGeom>
          <a:solidFill>
            <a:srgbClr val="75A634"/>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i-FI" sz="2000" b="1" i="0" u="none" strike="noStrike" kern="0" cap="none" spc="0" normalizeH="0" baseline="0" noProof="0">
                <a:ln>
                  <a:noFill/>
                </a:ln>
                <a:solidFill>
                  <a:srgbClr val="FFFFFF"/>
                </a:solidFill>
                <a:effectLst/>
                <a:uLnTx/>
                <a:uFillTx/>
                <a:latin typeface="Calibri"/>
                <a:ea typeface="+mn-ea"/>
                <a:cs typeface="+mn-cs"/>
              </a:rPr>
              <a:t>GO</a:t>
            </a:r>
            <a:endParaRPr kumimoji="0" lang="en-US" sz="2400" b="1" i="0" u="none" strike="noStrike" kern="0" cap="none" spc="0" normalizeH="0" baseline="0" noProof="0">
              <a:ln>
                <a:noFill/>
              </a:ln>
              <a:solidFill>
                <a:srgbClr val="FFFFFF"/>
              </a:solidFill>
              <a:effectLst/>
              <a:uLnTx/>
              <a:uFillTx/>
              <a:latin typeface="Calibri"/>
              <a:ea typeface="+mn-ea"/>
              <a:cs typeface="+mn-cs"/>
            </a:endParaRPr>
          </a:p>
        </p:txBody>
      </p:sp>
      <p:cxnSp>
        <p:nvCxnSpPr>
          <p:cNvPr id="30" name="Straight Arrow Connector 14">
            <a:extLst>
              <a:ext uri="{FF2B5EF4-FFF2-40B4-BE49-F238E27FC236}">
                <a16:creationId xmlns:a16="http://schemas.microsoft.com/office/drawing/2014/main" id="{14EBBA16-58B1-48FD-BBE9-95662F12C257}"/>
              </a:ext>
            </a:extLst>
          </p:cNvPr>
          <p:cNvCxnSpPr>
            <a:cxnSpLocks/>
            <a:stCxn id="21" idx="2"/>
          </p:cNvCxnSpPr>
          <p:nvPr/>
        </p:nvCxnSpPr>
        <p:spPr>
          <a:xfrm flipH="1">
            <a:off x="8011101" y="2271407"/>
            <a:ext cx="14838" cy="2895599"/>
          </a:xfrm>
          <a:prstGeom prst="straightConnector1">
            <a:avLst/>
          </a:prstGeom>
          <a:noFill/>
          <a:ln w="38100" cap="flat" cmpd="sng" algn="ctr">
            <a:solidFill>
              <a:srgbClr val="A7A9AC">
                <a:shade val="95000"/>
                <a:satMod val="105000"/>
              </a:srgbClr>
            </a:solidFill>
            <a:prstDash val="solid"/>
            <a:headEnd type="triangle"/>
            <a:tailEnd type="triangle"/>
          </a:ln>
          <a:effectLst/>
        </p:spPr>
      </p:cxnSp>
      <p:cxnSp>
        <p:nvCxnSpPr>
          <p:cNvPr id="31" name="Straight Arrow Connector 17">
            <a:extLst>
              <a:ext uri="{FF2B5EF4-FFF2-40B4-BE49-F238E27FC236}">
                <a16:creationId xmlns:a16="http://schemas.microsoft.com/office/drawing/2014/main" id="{B6C3CDF9-0A3F-46AD-8EA0-9D113D887620}"/>
              </a:ext>
            </a:extLst>
          </p:cNvPr>
          <p:cNvCxnSpPr>
            <a:cxnSpLocks/>
            <a:endCxn id="22" idx="2"/>
          </p:cNvCxnSpPr>
          <p:nvPr/>
        </p:nvCxnSpPr>
        <p:spPr>
          <a:xfrm flipH="1">
            <a:off x="6791900" y="3608898"/>
            <a:ext cx="2383378" cy="58924"/>
          </a:xfrm>
          <a:prstGeom prst="straightConnector1">
            <a:avLst/>
          </a:prstGeom>
          <a:noFill/>
          <a:ln w="38100" cap="flat" cmpd="sng" algn="ctr">
            <a:solidFill>
              <a:srgbClr val="A7A9AC">
                <a:shade val="95000"/>
                <a:satMod val="105000"/>
              </a:srgbClr>
            </a:solidFill>
            <a:prstDash val="solid"/>
            <a:headEnd type="triangle"/>
            <a:tailEnd type="triangle"/>
          </a:ln>
          <a:effectLst/>
        </p:spPr>
      </p:cxnSp>
      <p:sp>
        <p:nvSpPr>
          <p:cNvPr id="28" name="Can 52">
            <a:extLst>
              <a:ext uri="{FF2B5EF4-FFF2-40B4-BE49-F238E27FC236}">
                <a16:creationId xmlns:a16="http://schemas.microsoft.com/office/drawing/2014/main" id="{976B4003-818A-4136-B64E-B963F034D1C9}"/>
              </a:ext>
            </a:extLst>
          </p:cNvPr>
          <p:cNvSpPr/>
          <p:nvPr/>
        </p:nvSpPr>
        <p:spPr>
          <a:xfrm>
            <a:off x="7221108" y="2900972"/>
            <a:ext cx="1656184" cy="1512168"/>
          </a:xfrm>
          <a:prstGeom prst="can">
            <a:avLst/>
          </a:prstGeom>
          <a:solidFill>
            <a:srgbClr val="75A63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fi-FI" sz="2000" b="1" i="0" u="none" strike="noStrike" kern="0" cap="none" spc="0" normalizeH="0" baseline="0" noProof="0">
                <a:ln>
                  <a:noFill/>
                </a:ln>
                <a:solidFill>
                  <a:prstClr val="white"/>
                </a:solidFill>
                <a:effectLst/>
                <a:uLnTx/>
                <a:uFillTx/>
                <a:latin typeface="Arial"/>
                <a:ea typeface="ヒラギノ角ゴ Pro W3" pitchFamily="125" charset="-128"/>
              </a:rPr>
              <a:t>The HUB</a:t>
            </a:r>
          </a:p>
        </p:txBody>
      </p:sp>
      <p:sp>
        <p:nvSpPr>
          <p:cNvPr id="20" name="Rectangle 35">
            <a:extLst>
              <a:ext uri="{FF2B5EF4-FFF2-40B4-BE49-F238E27FC236}">
                <a16:creationId xmlns:a16="http://schemas.microsoft.com/office/drawing/2014/main" id="{7FBF9B1D-7A9E-4397-AE7E-7B8C9B7A3CDD}"/>
              </a:ext>
            </a:extLst>
          </p:cNvPr>
          <p:cNvSpPr/>
          <p:nvPr/>
        </p:nvSpPr>
        <p:spPr>
          <a:xfrm>
            <a:off x="6328176" y="1332341"/>
            <a:ext cx="990000" cy="496556"/>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i-FI" sz="1600" i="0" u="none" strike="noStrike" kern="0" cap="none" spc="0" normalizeH="0" baseline="0" noProof="0" dirty="0">
                <a:ln>
                  <a:noFill/>
                </a:ln>
                <a:solidFill>
                  <a:srgbClr val="717151"/>
                </a:solidFill>
                <a:effectLst/>
                <a:uLnTx/>
                <a:uFillTx/>
                <a:latin typeface="Calibri"/>
                <a:ea typeface="+mn-ea"/>
                <a:cs typeface="+mn-cs"/>
              </a:rPr>
              <a:t>Producer Account</a:t>
            </a:r>
            <a:endParaRPr kumimoji="0" lang="en-US" sz="1600" i="0" u="none" strike="noStrike" kern="0" cap="none" spc="0" normalizeH="0" baseline="0" noProof="0" dirty="0">
              <a:ln>
                <a:noFill/>
              </a:ln>
              <a:solidFill>
                <a:srgbClr val="717151"/>
              </a:solidFill>
              <a:effectLst/>
              <a:uLnTx/>
              <a:uFillTx/>
              <a:latin typeface="Calibri"/>
              <a:ea typeface="+mn-ea"/>
              <a:cs typeface="+mn-cs"/>
            </a:endParaRPr>
          </a:p>
        </p:txBody>
      </p:sp>
      <p:sp>
        <p:nvSpPr>
          <p:cNvPr id="34" name="Rectangle 35">
            <a:extLst>
              <a:ext uri="{FF2B5EF4-FFF2-40B4-BE49-F238E27FC236}">
                <a16:creationId xmlns:a16="http://schemas.microsoft.com/office/drawing/2014/main" id="{9DDF2C8A-D9DE-4701-AEBC-DD0EEB870C7D}"/>
              </a:ext>
            </a:extLst>
          </p:cNvPr>
          <p:cNvSpPr/>
          <p:nvPr/>
        </p:nvSpPr>
        <p:spPr>
          <a:xfrm>
            <a:off x="9222129" y="2848284"/>
            <a:ext cx="919200" cy="496556"/>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i-FI" sz="1600" i="0" u="none" strike="noStrike" kern="0" cap="none" spc="0" normalizeH="0" baseline="0" noProof="0" dirty="0">
                <a:ln>
                  <a:noFill/>
                </a:ln>
                <a:solidFill>
                  <a:srgbClr val="717151"/>
                </a:solidFill>
                <a:effectLst/>
                <a:uLnTx/>
                <a:uFillTx/>
                <a:latin typeface="Calibri"/>
                <a:ea typeface="+mn-ea"/>
                <a:cs typeface="+mn-cs"/>
              </a:rPr>
              <a:t>Trader Account</a:t>
            </a:r>
            <a:endParaRPr kumimoji="0" lang="en-US" sz="1600" i="0" u="none" strike="noStrike" kern="0" cap="none" spc="0" normalizeH="0" baseline="0" noProof="0" dirty="0">
              <a:ln>
                <a:noFill/>
              </a:ln>
              <a:solidFill>
                <a:srgbClr val="717151"/>
              </a:solidFill>
              <a:effectLst/>
              <a:uLnTx/>
              <a:uFillTx/>
              <a:latin typeface="Calibri"/>
              <a:ea typeface="+mn-ea"/>
              <a:cs typeface="+mn-cs"/>
            </a:endParaRPr>
          </a:p>
        </p:txBody>
      </p:sp>
      <p:cxnSp>
        <p:nvCxnSpPr>
          <p:cNvPr id="19" name="Straight Arrow Connector 44">
            <a:extLst>
              <a:ext uri="{FF2B5EF4-FFF2-40B4-BE49-F238E27FC236}">
                <a16:creationId xmlns:a16="http://schemas.microsoft.com/office/drawing/2014/main" id="{8652FD19-1AC9-4B70-99B7-213FE9BD6C01}"/>
              </a:ext>
            </a:extLst>
          </p:cNvPr>
          <p:cNvCxnSpPr>
            <a:cxnSpLocks/>
            <a:endCxn id="22" idx="1"/>
          </p:cNvCxnSpPr>
          <p:nvPr/>
        </p:nvCxnSpPr>
        <p:spPr>
          <a:xfrm flipH="1" flipV="1">
            <a:off x="5843510" y="4696522"/>
            <a:ext cx="1474666" cy="429222"/>
          </a:xfrm>
          <a:prstGeom prst="straightConnector1">
            <a:avLst/>
          </a:prstGeom>
          <a:noFill/>
          <a:ln w="38100" cap="flat" cmpd="sng" algn="ctr">
            <a:solidFill>
              <a:srgbClr val="A7A9AC">
                <a:shade val="95000"/>
                <a:satMod val="105000"/>
              </a:srgbClr>
            </a:solidFill>
            <a:prstDash val="solid"/>
            <a:headEnd type="triangle"/>
            <a:tailEnd type="triangle"/>
          </a:ln>
          <a:effectLst/>
        </p:spPr>
      </p:cxnSp>
      <p:sp>
        <p:nvSpPr>
          <p:cNvPr id="32" name="Rectangle 35">
            <a:extLst>
              <a:ext uri="{FF2B5EF4-FFF2-40B4-BE49-F238E27FC236}">
                <a16:creationId xmlns:a16="http://schemas.microsoft.com/office/drawing/2014/main" id="{BE847328-A202-49D6-8E30-AB8D0006156D}"/>
              </a:ext>
            </a:extLst>
          </p:cNvPr>
          <p:cNvSpPr/>
          <p:nvPr/>
        </p:nvSpPr>
        <p:spPr>
          <a:xfrm>
            <a:off x="9245140" y="984368"/>
            <a:ext cx="919200" cy="496556"/>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i-FI" sz="1600" i="0" u="none" strike="noStrike" kern="0" cap="none" spc="0" normalizeH="0" baseline="0" noProof="0" dirty="0">
                <a:ln>
                  <a:noFill/>
                </a:ln>
                <a:solidFill>
                  <a:srgbClr val="717151"/>
                </a:solidFill>
                <a:effectLst/>
                <a:uLnTx/>
                <a:uFillTx/>
                <a:latin typeface="Calibri"/>
                <a:ea typeface="+mn-ea"/>
                <a:cs typeface="+mn-cs"/>
              </a:rPr>
              <a:t>Trader Account</a:t>
            </a:r>
            <a:endParaRPr kumimoji="0" lang="en-US" sz="1600" i="0" u="none" strike="noStrike" kern="0" cap="none" spc="0" normalizeH="0" baseline="0" noProof="0" dirty="0">
              <a:ln>
                <a:noFill/>
              </a:ln>
              <a:solidFill>
                <a:srgbClr val="717151"/>
              </a:solidFill>
              <a:effectLst/>
              <a:uLnTx/>
              <a:uFillTx/>
              <a:latin typeface="Calibri"/>
              <a:ea typeface="+mn-ea"/>
              <a:cs typeface="+mn-cs"/>
            </a:endParaRPr>
          </a:p>
        </p:txBody>
      </p:sp>
      <p:sp>
        <p:nvSpPr>
          <p:cNvPr id="33" name="Rectangle 35">
            <a:extLst>
              <a:ext uri="{FF2B5EF4-FFF2-40B4-BE49-F238E27FC236}">
                <a16:creationId xmlns:a16="http://schemas.microsoft.com/office/drawing/2014/main" id="{2B522EEB-08BE-4A6A-B18F-A72FE89A1C4C}"/>
              </a:ext>
            </a:extLst>
          </p:cNvPr>
          <p:cNvSpPr/>
          <p:nvPr/>
        </p:nvSpPr>
        <p:spPr>
          <a:xfrm>
            <a:off x="8672316" y="1679819"/>
            <a:ext cx="1771312" cy="496556"/>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i-FI" sz="1600" i="0" u="none" strike="noStrike" kern="0" cap="none" spc="0" normalizeH="0" baseline="0" noProof="0" dirty="0">
                <a:ln>
                  <a:noFill/>
                </a:ln>
                <a:solidFill>
                  <a:srgbClr val="717151"/>
                </a:solidFill>
                <a:effectLst/>
                <a:uLnTx/>
                <a:uFillTx/>
                <a:latin typeface="Calibri"/>
                <a:ea typeface="+mn-ea"/>
                <a:cs typeface="+mn-cs"/>
              </a:rPr>
              <a:t>Supplier/consumer Account</a:t>
            </a:r>
            <a:endParaRPr kumimoji="0" lang="en-US" sz="1600" i="0" u="none" strike="noStrike" kern="0" cap="none" spc="0" normalizeH="0" baseline="0" noProof="0" dirty="0">
              <a:ln>
                <a:noFill/>
              </a:ln>
              <a:solidFill>
                <a:srgbClr val="717151"/>
              </a:solidFill>
              <a:effectLst/>
              <a:uLnTx/>
              <a:uFillTx/>
              <a:latin typeface="Calibri"/>
              <a:ea typeface="+mn-ea"/>
              <a:cs typeface="+mn-cs"/>
            </a:endParaRPr>
          </a:p>
        </p:txBody>
      </p:sp>
      <p:sp>
        <p:nvSpPr>
          <p:cNvPr id="54" name="Rectangle 35">
            <a:extLst>
              <a:ext uri="{FF2B5EF4-FFF2-40B4-BE49-F238E27FC236}">
                <a16:creationId xmlns:a16="http://schemas.microsoft.com/office/drawing/2014/main" id="{F997EE42-81B8-4C9D-A7FE-0FFF81439D29}"/>
              </a:ext>
            </a:extLst>
          </p:cNvPr>
          <p:cNvSpPr/>
          <p:nvPr/>
        </p:nvSpPr>
        <p:spPr>
          <a:xfrm>
            <a:off x="5827385" y="3292000"/>
            <a:ext cx="919200" cy="496556"/>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i-FI" sz="1600" i="0" u="none" strike="noStrike" kern="0" cap="none" spc="0" normalizeH="0" baseline="0" noProof="0" dirty="0">
                <a:ln>
                  <a:noFill/>
                </a:ln>
                <a:solidFill>
                  <a:srgbClr val="717151"/>
                </a:solidFill>
                <a:effectLst/>
                <a:uLnTx/>
                <a:uFillTx/>
                <a:latin typeface="Calibri"/>
                <a:ea typeface="+mn-ea"/>
                <a:cs typeface="+mn-cs"/>
              </a:rPr>
              <a:t>Trader Account</a:t>
            </a:r>
            <a:endParaRPr kumimoji="0" lang="en-US" sz="1600" i="0" u="none" strike="noStrike" kern="0" cap="none" spc="0" normalizeH="0" baseline="0" noProof="0" dirty="0">
              <a:ln>
                <a:noFill/>
              </a:ln>
              <a:solidFill>
                <a:srgbClr val="717151"/>
              </a:solidFill>
              <a:effectLst/>
              <a:uLnTx/>
              <a:uFillTx/>
              <a:latin typeface="Calibri"/>
              <a:ea typeface="+mn-ea"/>
              <a:cs typeface="+mn-cs"/>
            </a:endParaRPr>
          </a:p>
        </p:txBody>
      </p:sp>
      <p:sp>
        <p:nvSpPr>
          <p:cNvPr id="59" name="Rectangle 35">
            <a:extLst>
              <a:ext uri="{FF2B5EF4-FFF2-40B4-BE49-F238E27FC236}">
                <a16:creationId xmlns:a16="http://schemas.microsoft.com/office/drawing/2014/main" id="{FA60C936-C07D-476A-B545-F6685BE854CA}"/>
              </a:ext>
            </a:extLst>
          </p:cNvPr>
          <p:cNvSpPr/>
          <p:nvPr/>
        </p:nvSpPr>
        <p:spPr>
          <a:xfrm>
            <a:off x="7125445" y="5231110"/>
            <a:ext cx="1771312" cy="496556"/>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i-FI" sz="1600" i="0" u="none" strike="noStrike" kern="0" cap="none" spc="0" normalizeH="0" baseline="0" noProof="0" dirty="0">
                <a:ln>
                  <a:noFill/>
                </a:ln>
                <a:solidFill>
                  <a:srgbClr val="717151"/>
                </a:solidFill>
                <a:effectLst/>
                <a:uLnTx/>
                <a:uFillTx/>
                <a:latin typeface="Calibri"/>
                <a:ea typeface="+mn-ea"/>
                <a:cs typeface="+mn-cs"/>
              </a:rPr>
              <a:t>Supplier/consumer Account</a:t>
            </a:r>
            <a:endParaRPr kumimoji="0" lang="en-US" sz="1600" i="0" u="none" strike="noStrike" kern="0" cap="none" spc="0" normalizeH="0" baseline="0" noProof="0" dirty="0">
              <a:ln>
                <a:noFill/>
              </a:ln>
              <a:solidFill>
                <a:srgbClr val="717151"/>
              </a:solidFill>
              <a:effectLst/>
              <a:uLnTx/>
              <a:uFillTx/>
              <a:latin typeface="Calibri"/>
              <a:ea typeface="+mn-ea"/>
              <a:cs typeface="+mn-cs"/>
            </a:endParaRPr>
          </a:p>
        </p:txBody>
      </p:sp>
      <p:pic>
        <p:nvPicPr>
          <p:cNvPr id="35" name="Afbeelding 34">
            <a:extLst>
              <a:ext uri="{FF2B5EF4-FFF2-40B4-BE49-F238E27FC236}">
                <a16:creationId xmlns:a16="http://schemas.microsoft.com/office/drawing/2014/main" id="{72DA0E57-1BFA-4963-8EFD-AC3974509E5D}"/>
              </a:ext>
            </a:extLst>
          </p:cNvPr>
          <p:cNvPicPr>
            <a:picLocks noChangeAspect="1"/>
          </p:cNvPicPr>
          <p:nvPr/>
        </p:nvPicPr>
        <p:blipFill>
          <a:blip r:embed="rId2"/>
          <a:stretch>
            <a:fillRect/>
          </a:stretch>
        </p:blipFill>
        <p:spPr>
          <a:xfrm>
            <a:off x="140325" y="3893344"/>
            <a:ext cx="4736569" cy="2448141"/>
          </a:xfrm>
          <a:prstGeom prst="rect">
            <a:avLst/>
          </a:prstGeom>
        </p:spPr>
      </p:pic>
    </p:spTree>
    <p:extLst>
      <p:ext uri="{BB962C8B-B14F-4D97-AF65-F5344CB8AC3E}">
        <p14:creationId xmlns:p14="http://schemas.microsoft.com/office/powerpoint/2010/main" val="24754248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0052 0.08959 C -0.0569 0.08959 -0.10261 0.05718 -0.10261 0.0169 C -0.10261 -0.02338 -0.0569 -0.05602 -0.00052 -0.05602 C 0.05586 -0.05602 0.10143 -0.02338 0.10143 0.0169 C 0.10143 0.05718 0.05586 0.08959 -0.00052 0.08959 Z " pathEditMode="relative" rAng="10800000" ptsTypes="AAAAA">
                                      <p:cBhvr>
                                        <p:cTn id="6" dur="2000" fill="hold"/>
                                        <p:tgtEl>
                                          <p:spTgt spid="29"/>
                                        </p:tgtEl>
                                        <p:attrNameLst>
                                          <p:attrName>ppt_x</p:attrName>
                                          <p:attrName>ppt_y</p:attrName>
                                        </p:attrNameLst>
                                      </p:cBhvr>
                                      <p:rCtr x="0" y="-726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 calcmode="lin" valueType="num">
                                      <p:cBhvr additive="base">
                                        <p:cTn id="5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1000" fill="hold"/>
                                        <p:tgtEl>
                                          <p:spTgt spid="28"/>
                                        </p:tgtEl>
                                        <p:attrNameLst>
                                          <p:attrName>ppt_w</p:attrName>
                                        </p:attrNameLst>
                                      </p:cBhvr>
                                      <p:tavLst>
                                        <p:tav tm="0">
                                          <p:val>
                                            <p:fltVal val="0"/>
                                          </p:val>
                                        </p:tav>
                                        <p:tav tm="100000">
                                          <p:val>
                                            <p:strVal val="#ppt_w"/>
                                          </p:val>
                                        </p:tav>
                                      </p:tavLst>
                                    </p:anim>
                                    <p:anim calcmode="lin" valueType="num">
                                      <p:cBhvr>
                                        <p:cTn id="60" dur="1000" fill="hold"/>
                                        <p:tgtEl>
                                          <p:spTgt spid="28"/>
                                        </p:tgtEl>
                                        <p:attrNameLst>
                                          <p:attrName>ppt_h</p:attrName>
                                        </p:attrNameLst>
                                      </p:cBhvr>
                                      <p:tavLst>
                                        <p:tav tm="0">
                                          <p:val>
                                            <p:fltVal val="0"/>
                                          </p:val>
                                        </p:tav>
                                        <p:tav tm="100000">
                                          <p:val>
                                            <p:strVal val="#ppt_h"/>
                                          </p:val>
                                        </p:tav>
                                      </p:tavLst>
                                    </p:anim>
                                    <p:anim calcmode="lin" valueType="num">
                                      <p:cBhvr>
                                        <p:cTn id="61" dur="1000" fill="hold"/>
                                        <p:tgtEl>
                                          <p:spTgt spid="28"/>
                                        </p:tgtEl>
                                        <p:attrNameLst>
                                          <p:attrName>style.rotation</p:attrName>
                                        </p:attrNameLst>
                                      </p:cBhvr>
                                      <p:tavLst>
                                        <p:tav tm="0">
                                          <p:val>
                                            <p:fltVal val="90"/>
                                          </p:val>
                                        </p:tav>
                                        <p:tav tm="100000">
                                          <p:val>
                                            <p:fltVal val="0"/>
                                          </p:val>
                                        </p:tav>
                                      </p:tavLst>
                                    </p:anim>
                                    <p:animEffect transition="in" filter="fade">
                                      <p:cBhvr>
                                        <p:cTn id="62" dur="1000"/>
                                        <p:tgtEl>
                                          <p:spTgt spid="28"/>
                                        </p:tgtEl>
                                      </p:cBhvr>
                                    </p:animEffect>
                                  </p:childTnLst>
                                </p:cTn>
                              </p:par>
                            </p:childTnLst>
                          </p:cTn>
                        </p:par>
                        <p:par>
                          <p:cTn id="63" fill="hold">
                            <p:stCondLst>
                              <p:cond delay="1000"/>
                            </p:stCondLst>
                            <p:childTnLst>
                              <p:par>
                                <p:cTn id="64" presetID="35" presetClass="exit" presetSubtype="0" fill="hold" nodeType="afterEffect">
                                  <p:stCondLst>
                                    <p:cond delay="0"/>
                                  </p:stCondLst>
                                  <p:childTnLst>
                                    <p:animEffect transition="out" filter="fade">
                                      <p:cBhvr>
                                        <p:cTn id="65" dur="2000"/>
                                        <p:tgtEl>
                                          <p:spTgt spid="25"/>
                                        </p:tgtEl>
                                      </p:cBhvr>
                                    </p:animEffect>
                                    <p:anim calcmode="lin" valueType="num">
                                      <p:cBhvr>
                                        <p:cTn id="66" dur="2000"/>
                                        <p:tgtEl>
                                          <p:spTgt spid="25"/>
                                        </p:tgtEl>
                                        <p:attrNameLst>
                                          <p:attrName>style.rotation</p:attrName>
                                        </p:attrNameLst>
                                      </p:cBhvr>
                                      <p:tavLst>
                                        <p:tav tm="0">
                                          <p:val>
                                            <p:fltVal val="0"/>
                                          </p:val>
                                        </p:tav>
                                        <p:tav tm="100000">
                                          <p:val>
                                            <p:fltVal val="720"/>
                                          </p:val>
                                        </p:tav>
                                      </p:tavLst>
                                    </p:anim>
                                    <p:anim calcmode="lin" valueType="num">
                                      <p:cBhvr>
                                        <p:cTn id="67" dur="2000"/>
                                        <p:tgtEl>
                                          <p:spTgt spid="25"/>
                                        </p:tgtEl>
                                        <p:attrNameLst>
                                          <p:attrName>ppt_h</p:attrName>
                                        </p:attrNameLst>
                                      </p:cBhvr>
                                      <p:tavLst>
                                        <p:tav tm="0">
                                          <p:val>
                                            <p:strVal val="ppt_h"/>
                                          </p:val>
                                        </p:tav>
                                        <p:tav tm="100000">
                                          <p:val>
                                            <p:fltVal val="0"/>
                                          </p:val>
                                        </p:tav>
                                      </p:tavLst>
                                    </p:anim>
                                    <p:anim calcmode="lin" valueType="num">
                                      <p:cBhvr>
                                        <p:cTn id="68" dur="2000"/>
                                        <p:tgtEl>
                                          <p:spTgt spid="25"/>
                                        </p:tgtEl>
                                        <p:attrNameLst>
                                          <p:attrName>ppt_w</p:attrName>
                                        </p:attrNameLst>
                                      </p:cBhvr>
                                      <p:tavLst>
                                        <p:tav tm="0">
                                          <p:val>
                                            <p:strVal val="ppt_w"/>
                                          </p:val>
                                        </p:tav>
                                        <p:tav tm="100000">
                                          <p:val>
                                            <p:fltVal val="0"/>
                                          </p:val>
                                        </p:tav>
                                      </p:tavLst>
                                    </p:anim>
                                    <p:set>
                                      <p:cBhvr>
                                        <p:cTn id="69" dur="1" fill="hold">
                                          <p:stCondLst>
                                            <p:cond delay="1999"/>
                                          </p:stCondLst>
                                        </p:cTn>
                                        <p:tgtEl>
                                          <p:spTgt spid="25"/>
                                        </p:tgtEl>
                                        <p:attrNameLst>
                                          <p:attrName>style.visibility</p:attrName>
                                        </p:attrNameLst>
                                      </p:cBhvr>
                                      <p:to>
                                        <p:strVal val="hidden"/>
                                      </p:to>
                                    </p:set>
                                  </p:childTnLst>
                                </p:cTn>
                              </p:par>
                              <p:par>
                                <p:cTn id="70" presetID="35" presetClass="exit" presetSubtype="0" fill="hold" nodeType="withEffect">
                                  <p:stCondLst>
                                    <p:cond delay="0"/>
                                  </p:stCondLst>
                                  <p:childTnLst>
                                    <p:animEffect transition="out" filter="fade">
                                      <p:cBhvr>
                                        <p:cTn id="71" dur="2000"/>
                                        <p:tgtEl>
                                          <p:spTgt spid="27"/>
                                        </p:tgtEl>
                                      </p:cBhvr>
                                    </p:animEffect>
                                    <p:anim calcmode="lin" valueType="num">
                                      <p:cBhvr>
                                        <p:cTn id="72" dur="2000"/>
                                        <p:tgtEl>
                                          <p:spTgt spid="27"/>
                                        </p:tgtEl>
                                        <p:attrNameLst>
                                          <p:attrName>style.rotation</p:attrName>
                                        </p:attrNameLst>
                                      </p:cBhvr>
                                      <p:tavLst>
                                        <p:tav tm="0">
                                          <p:val>
                                            <p:fltVal val="0"/>
                                          </p:val>
                                        </p:tav>
                                        <p:tav tm="100000">
                                          <p:val>
                                            <p:fltVal val="720"/>
                                          </p:val>
                                        </p:tav>
                                      </p:tavLst>
                                    </p:anim>
                                    <p:anim calcmode="lin" valueType="num">
                                      <p:cBhvr>
                                        <p:cTn id="73" dur="2000"/>
                                        <p:tgtEl>
                                          <p:spTgt spid="27"/>
                                        </p:tgtEl>
                                        <p:attrNameLst>
                                          <p:attrName>ppt_h</p:attrName>
                                        </p:attrNameLst>
                                      </p:cBhvr>
                                      <p:tavLst>
                                        <p:tav tm="0">
                                          <p:val>
                                            <p:strVal val="ppt_h"/>
                                          </p:val>
                                        </p:tav>
                                        <p:tav tm="100000">
                                          <p:val>
                                            <p:fltVal val="0"/>
                                          </p:val>
                                        </p:tav>
                                      </p:tavLst>
                                    </p:anim>
                                    <p:anim calcmode="lin" valueType="num">
                                      <p:cBhvr>
                                        <p:cTn id="74" dur="2000"/>
                                        <p:tgtEl>
                                          <p:spTgt spid="27"/>
                                        </p:tgtEl>
                                        <p:attrNameLst>
                                          <p:attrName>ppt_w</p:attrName>
                                        </p:attrNameLst>
                                      </p:cBhvr>
                                      <p:tavLst>
                                        <p:tav tm="0">
                                          <p:val>
                                            <p:strVal val="ppt_w"/>
                                          </p:val>
                                        </p:tav>
                                        <p:tav tm="100000">
                                          <p:val>
                                            <p:fltVal val="0"/>
                                          </p:val>
                                        </p:tav>
                                      </p:tavLst>
                                    </p:anim>
                                    <p:set>
                                      <p:cBhvr>
                                        <p:cTn id="75" dur="1" fill="hold">
                                          <p:stCondLst>
                                            <p:cond delay="1999"/>
                                          </p:stCondLst>
                                        </p:cTn>
                                        <p:tgtEl>
                                          <p:spTgt spid="27"/>
                                        </p:tgtEl>
                                        <p:attrNameLst>
                                          <p:attrName>style.visibility</p:attrName>
                                        </p:attrNameLst>
                                      </p:cBhvr>
                                      <p:to>
                                        <p:strVal val="hidden"/>
                                      </p:to>
                                    </p:set>
                                  </p:childTnLst>
                                </p:cTn>
                              </p:par>
                              <p:par>
                                <p:cTn id="76" presetID="35" presetClass="exit" presetSubtype="0" fill="hold" nodeType="withEffect">
                                  <p:stCondLst>
                                    <p:cond delay="0"/>
                                  </p:stCondLst>
                                  <p:childTnLst>
                                    <p:animEffect transition="out" filter="fade">
                                      <p:cBhvr>
                                        <p:cTn id="77" dur="2000"/>
                                        <p:tgtEl>
                                          <p:spTgt spid="26"/>
                                        </p:tgtEl>
                                      </p:cBhvr>
                                    </p:animEffect>
                                    <p:anim calcmode="lin" valueType="num">
                                      <p:cBhvr>
                                        <p:cTn id="78" dur="2000"/>
                                        <p:tgtEl>
                                          <p:spTgt spid="26"/>
                                        </p:tgtEl>
                                        <p:attrNameLst>
                                          <p:attrName>style.rotation</p:attrName>
                                        </p:attrNameLst>
                                      </p:cBhvr>
                                      <p:tavLst>
                                        <p:tav tm="0">
                                          <p:val>
                                            <p:fltVal val="0"/>
                                          </p:val>
                                        </p:tav>
                                        <p:tav tm="100000">
                                          <p:val>
                                            <p:fltVal val="720"/>
                                          </p:val>
                                        </p:tav>
                                      </p:tavLst>
                                    </p:anim>
                                    <p:anim calcmode="lin" valueType="num">
                                      <p:cBhvr>
                                        <p:cTn id="79" dur="2000"/>
                                        <p:tgtEl>
                                          <p:spTgt spid="26"/>
                                        </p:tgtEl>
                                        <p:attrNameLst>
                                          <p:attrName>ppt_h</p:attrName>
                                        </p:attrNameLst>
                                      </p:cBhvr>
                                      <p:tavLst>
                                        <p:tav tm="0">
                                          <p:val>
                                            <p:strVal val="ppt_h"/>
                                          </p:val>
                                        </p:tav>
                                        <p:tav tm="100000">
                                          <p:val>
                                            <p:fltVal val="0"/>
                                          </p:val>
                                        </p:tav>
                                      </p:tavLst>
                                    </p:anim>
                                    <p:anim calcmode="lin" valueType="num">
                                      <p:cBhvr>
                                        <p:cTn id="80" dur="2000"/>
                                        <p:tgtEl>
                                          <p:spTgt spid="26"/>
                                        </p:tgtEl>
                                        <p:attrNameLst>
                                          <p:attrName>ppt_w</p:attrName>
                                        </p:attrNameLst>
                                      </p:cBhvr>
                                      <p:tavLst>
                                        <p:tav tm="0">
                                          <p:val>
                                            <p:strVal val="ppt_w"/>
                                          </p:val>
                                        </p:tav>
                                        <p:tav tm="100000">
                                          <p:val>
                                            <p:fltVal val="0"/>
                                          </p:val>
                                        </p:tav>
                                      </p:tavLst>
                                    </p:anim>
                                    <p:set>
                                      <p:cBhvr>
                                        <p:cTn id="81" dur="1" fill="hold">
                                          <p:stCondLst>
                                            <p:cond delay="1999"/>
                                          </p:stCondLst>
                                        </p:cTn>
                                        <p:tgtEl>
                                          <p:spTgt spid="26"/>
                                        </p:tgtEl>
                                        <p:attrNameLst>
                                          <p:attrName>style.visibility</p:attrName>
                                        </p:attrNameLst>
                                      </p:cBhvr>
                                      <p:to>
                                        <p:strVal val="hidden"/>
                                      </p:to>
                                    </p:set>
                                  </p:childTnLst>
                                </p:cTn>
                              </p:par>
                              <p:par>
                                <p:cTn id="82" presetID="35" presetClass="exit" presetSubtype="0" fill="hold" nodeType="withEffect">
                                  <p:stCondLst>
                                    <p:cond delay="0"/>
                                  </p:stCondLst>
                                  <p:childTnLst>
                                    <p:animEffect transition="out" filter="fade">
                                      <p:cBhvr>
                                        <p:cTn id="83" dur="2000"/>
                                        <p:tgtEl>
                                          <p:spTgt spid="19"/>
                                        </p:tgtEl>
                                      </p:cBhvr>
                                    </p:animEffect>
                                    <p:anim calcmode="lin" valueType="num">
                                      <p:cBhvr>
                                        <p:cTn id="84" dur="2000"/>
                                        <p:tgtEl>
                                          <p:spTgt spid="19"/>
                                        </p:tgtEl>
                                        <p:attrNameLst>
                                          <p:attrName>style.rotation</p:attrName>
                                        </p:attrNameLst>
                                      </p:cBhvr>
                                      <p:tavLst>
                                        <p:tav tm="0">
                                          <p:val>
                                            <p:fltVal val="0"/>
                                          </p:val>
                                        </p:tav>
                                        <p:tav tm="100000">
                                          <p:val>
                                            <p:fltVal val="720"/>
                                          </p:val>
                                        </p:tav>
                                      </p:tavLst>
                                    </p:anim>
                                    <p:anim calcmode="lin" valueType="num">
                                      <p:cBhvr>
                                        <p:cTn id="85" dur="2000"/>
                                        <p:tgtEl>
                                          <p:spTgt spid="19"/>
                                        </p:tgtEl>
                                        <p:attrNameLst>
                                          <p:attrName>ppt_h</p:attrName>
                                        </p:attrNameLst>
                                      </p:cBhvr>
                                      <p:tavLst>
                                        <p:tav tm="0">
                                          <p:val>
                                            <p:strVal val="ppt_h"/>
                                          </p:val>
                                        </p:tav>
                                        <p:tav tm="100000">
                                          <p:val>
                                            <p:fltVal val="0"/>
                                          </p:val>
                                        </p:tav>
                                      </p:tavLst>
                                    </p:anim>
                                    <p:anim calcmode="lin" valueType="num">
                                      <p:cBhvr>
                                        <p:cTn id="86" dur="2000"/>
                                        <p:tgtEl>
                                          <p:spTgt spid="19"/>
                                        </p:tgtEl>
                                        <p:attrNameLst>
                                          <p:attrName>ppt_w</p:attrName>
                                        </p:attrNameLst>
                                      </p:cBhvr>
                                      <p:tavLst>
                                        <p:tav tm="0">
                                          <p:val>
                                            <p:strVal val="ppt_w"/>
                                          </p:val>
                                        </p:tav>
                                        <p:tav tm="100000">
                                          <p:val>
                                            <p:fltVal val="0"/>
                                          </p:val>
                                        </p:tav>
                                      </p:tavLst>
                                    </p:anim>
                                    <p:set>
                                      <p:cBhvr>
                                        <p:cTn id="87" dur="1" fill="hold">
                                          <p:stCondLst>
                                            <p:cond delay="1999"/>
                                          </p:stCondLst>
                                        </p:cTn>
                                        <p:tgtEl>
                                          <p:spTgt spid="19"/>
                                        </p:tgtEl>
                                        <p:attrNameLst>
                                          <p:attrName>style.visibility</p:attrName>
                                        </p:attrNameLst>
                                      </p:cBhvr>
                                      <p:to>
                                        <p:strVal val="hidden"/>
                                      </p:to>
                                    </p:set>
                                  </p:childTnLst>
                                </p:cTn>
                              </p:par>
                              <p:par>
                                <p:cTn id="88" presetID="35" presetClass="exit" presetSubtype="0" fill="hold" nodeType="withEffect">
                                  <p:stCondLst>
                                    <p:cond delay="0"/>
                                  </p:stCondLst>
                                  <p:childTnLst>
                                    <p:animEffect transition="out" filter="fade">
                                      <p:cBhvr>
                                        <p:cTn id="89" dur="2000"/>
                                        <p:tgtEl>
                                          <p:spTgt spid="31"/>
                                        </p:tgtEl>
                                      </p:cBhvr>
                                    </p:animEffect>
                                    <p:anim calcmode="lin" valueType="num">
                                      <p:cBhvr>
                                        <p:cTn id="90" dur="2000"/>
                                        <p:tgtEl>
                                          <p:spTgt spid="31"/>
                                        </p:tgtEl>
                                        <p:attrNameLst>
                                          <p:attrName>style.rotation</p:attrName>
                                        </p:attrNameLst>
                                      </p:cBhvr>
                                      <p:tavLst>
                                        <p:tav tm="0">
                                          <p:val>
                                            <p:fltVal val="0"/>
                                          </p:val>
                                        </p:tav>
                                        <p:tav tm="100000">
                                          <p:val>
                                            <p:fltVal val="720"/>
                                          </p:val>
                                        </p:tav>
                                      </p:tavLst>
                                    </p:anim>
                                    <p:anim calcmode="lin" valueType="num">
                                      <p:cBhvr>
                                        <p:cTn id="91" dur="2000"/>
                                        <p:tgtEl>
                                          <p:spTgt spid="31"/>
                                        </p:tgtEl>
                                        <p:attrNameLst>
                                          <p:attrName>ppt_h</p:attrName>
                                        </p:attrNameLst>
                                      </p:cBhvr>
                                      <p:tavLst>
                                        <p:tav tm="0">
                                          <p:val>
                                            <p:strVal val="ppt_h"/>
                                          </p:val>
                                        </p:tav>
                                        <p:tav tm="100000">
                                          <p:val>
                                            <p:fltVal val="0"/>
                                          </p:val>
                                        </p:tav>
                                      </p:tavLst>
                                    </p:anim>
                                    <p:anim calcmode="lin" valueType="num">
                                      <p:cBhvr>
                                        <p:cTn id="92" dur="2000"/>
                                        <p:tgtEl>
                                          <p:spTgt spid="31"/>
                                        </p:tgtEl>
                                        <p:attrNameLst>
                                          <p:attrName>ppt_w</p:attrName>
                                        </p:attrNameLst>
                                      </p:cBhvr>
                                      <p:tavLst>
                                        <p:tav tm="0">
                                          <p:val>
                                            <p:strVal val="ppt_w"/>
                                          </p:val>
                                        </p:tav>
                                        <p:tav tm="100000">
                                          <p:val>
                                            <p:fltVal val="0"/>
                                          </p:val>
                                        </p:tav>
                                      </p:tavLst>
                                    </p:anim>
                                    <p:set>
                                      <p:cBhvr>
                                        <p:cTn id="93" dur="1" fill="hold">
                                          <p:stCondLst>
                                            <p:cond delay="1999"/>
                                          </p:stCondLst>
                                        </p:cTn>
                                        <p:tgtEl>
                                          <p:spTgt spid="31"/>
                                        </p:tgtEl>
                                        <p:attrNameLst>
                                          <p:attrName>style.visibility</p:attrName>
                                        </p:attrNameLst>
                                      </p:cBhvr>
                                      <p:to>
                                        <p:strVal val="hidden"/>
                                      </p:to>
                                    </p:set>
                                  </p:childTnLst>
                                </p:cTn>
                              </p:par>
                              <p:par>
                                <p:cTn id="94" presetID="35" presetClass="exit" presetSubtype="0" fill="hold" nodeType="withEffect">
                                  <p:stCondLst>
                                    <p:cond delay="0"/>
                                  </p:stCondLst>
                                  <p:childTnLst>
                                    <p:animEffect transition="out" filter="fade">
                                      <p:cBhvr>
                                        <p:cTn id="95" dur="2000"/>
                                        <p:tgtEl>
                                          <p:spTgt spid="30"/>
                                        </p:tgtEl>
                                      </p:cBhvr>
                                    </p:animEffect>
                                    <p:anim calcmode="lin" valueType="num">
                                      <p:cBhvr>
                                        <p:cTn id="96" dur="2000"/>
                                        <p:tgtEl>
                                          <p:spTgt spid="30"/>
                                        </p:tgtEl>
                                        <p:attrNameLst>
                                          <p:attrName>style.rotation</p:attrName>
                                        </p:attrNameLst>
                                      </p:cBhvr>
                                      <p:tavLst>
                                        <p:tav tm="0">
                                          <p:val>
                                            <p:fltVal val="0"/>
                                          </p:val>
                                        </p:tav>
                                        <p:tav tm="100000">
                                          <p:val>
                                            <p:fltVal val="720"/>
                                          </p:val>
                                        </p:tav>
                                      </p:tavLst>
                                    </p:anim>
                                    <p:anim calcmode="lin" valueType="num">
                                      <p:cBhvr>
                                        <p:cTn id="97" dur="2000"/>
                                        <p:tgtEl>
                                          <p:spTgt spid="30"/>
                                        </p:tgtEl>
                                        <p:attrNameLst>
                                          <p:attrName>ppt_h</p:attrName>
                                        </p:attrNameLst>
                                      </p:cBhvr>
                                      <p:tavLst>
                                        <p:tav tm="0">
                                          <p:val>
                                            <p:strVal val="ppt_h"/>
                                          </p:val>
                                        </p:tav>
                                        <p:tav tm="100000">
                                          <p:val>
                                            <p:fltVal val="0"/>
                                          </p:val>
                                        </p:tav>
                                      </p:tavLst>
                                    </p:anim>
                                    <p:anim calcmode="lin" valueType="num">
                                      <p:cBhvr>
                                        <p:cTn id="98" dur="2000"/>
                                        <p:tgtEl>
                                          <p:spTgt spid="30"/>
                                        </p:tgtEl>
                                        <p:attrNameLst>
                                          <p:attrName>ppt_w</p:attrName>
                                        </p:attrNameLst>
                                      </p:cBhvr>
                                      <p:tavLst>
                                        <p:tav tm="0">
                                          <p:val>
                                            <p:strVal val="ppt_w"/>
                                          </p:val>
                                        </p:tav>
                                        <p:tav tm="100000">
                                          <p:val>
                                            <p:fltVal val="0"/>
                                          </p:val>
                                        </p:tav>
                                      </p:tavLst>
                                    </p:anim>
                                    <p:set>
                                      <p:cBhvr>
                                        <p:cTn id="99" dur="1" fill="hold">
                                          <p:stCondLst>
                                            <p:cond delay="1999"/>
                                          </p:stCondLst>
                                        </p:cTn>
                                        <p:tgtEl>
                                          <p:spTgt spid="30"/>
                                        </p:tgtEl>
                                        <p:attrNameLst>
                                          <p:attrName>style.visibility</p:attrName>
                                        </p:attrNameLst>
                                      </p:cBhvr>
                                      <p:to>
                                        <p:strVal val="hidden"/>
                                      </p:to>
                                    </p:set>
                                  </p:childTnLst>
                                </p:cTn>
                              </p:par>
                            </p:childTnLst>
                          </p:cTn>
                        </p:par>
                        <p:par>
                          <p:cTn id="100" fill="hold">
                            <p:stCondLst>
                              <p:cond delay="3000"/>
                            </p:stCondLst>
                            <p:childTnLst>
                              <p:par>
                                <p:cTn id="101" presetID="0" presetClass="path" presetSubtype="0" accel="50000" decel="50000" fill="hold" grpId="1" nodeType="afterEffect">
                                  <p:stCondLst>
                                    <p:cond delay="0"/>
                                  </p:stCondLst>
                                  <p:childTnLst>
                                    <p:animMotion origin="layout" path="M 3.54167E-6 2.59259E-6 L 3.54167E-6 0.00023 C 0.00052 0.01875 0.00143 0.03773 0.00169 0.05671 C 0.00273 0.12291 -0.00222 0.19004 0.00403 0.25509 C 0.00898 0.30717 0.00729 0.28333 0.00989 0.32639 C 0.01002 0.33819 0.01028 0.35 0.01041 0.36157 C 0.0108 0.3875 0.01093 0.41319 0.01159 0.43912 C 0.01237 0.46944 0.01354 0.49977 0.01445 0.53009 C 0.0151 0.54977 0.01536 0.56944 0.01627 0.58889 C 0.01692 0.60509 0.01914 0.60416 0.01276 0.5993 C 0.00989 0.58171 0.00638 0.56435 0.00403 0.54653 C 0.00273 0.5368 0.0026 0.52662 0.00169 0.51666 C 0.00065 0.50416 -0.00287 0.46504 -0.00586 0.45162 C -0.00834 0.44074 -0.0112 0.42986 -0.01511 0.4206 C -0.0198 0.40949 -0.02552 0.39977 -0.03138 0.39051 C -0.04063 0.37615 -0.05378 0.36319 -0.06511 0.35532 C -0.07006 0.35208 -0.07526 0.35069 -0.08021 0.34815 C -0.08607 0.34514 -0.09167 0.34051 -0.09766 0.33889 C -0.10651 0.33634 -0.1155 0.3368 -0.12448 0.33588 C -0.10144 0.33403 -0.06719 0.33055 -0.04427 0.33171 C -0.03529 0.33194 -0.02644 0.33495 -0.01745 0.33588 C -0.00638 0.3368 0.00468 0.33657 0.01562 0.3368 C 0.04284 0.33657 0.06992 0.33865 0.097 0.33588 C 0.10833 0.33449 0.07461 0.33217 0.06341 0.33171 C 0.02695 0.33009 -0.00951 0.33032 -0.04597 0.32963 L -0.13555 0.33171 C -0.13646 0.33171 -0.13946 0.33264 -0.13841 0.33264 L -0.04948 0.34398 C 0.04974 0.36018 -0.06563 0.34236 0.02096 0.35324 C 0.07682 0.36041 0.0306 0.35764 0.08138 0.35949 L 0.14179 0.35856 C 0.1483 0.35833 0.15468 0.35764 0.16106 0.35648 C 0.16497 0.35555 0.16172 0.35301 0.16106 0.35231 " pathEditMode="relative" rAng="0" ptsTypes="AAAAAAAAAAAAAAAAAAAAAAAAAAAAAAAAA">
                                      <p:cBhvr>
                                        <p:cTn id="102" dur="2000" fill="hold"/>
                                        <p:tgtEl>
                                          <p:spTgt spid="29"/>
                                        </p:tgtEl>
                                        <p:attrNameLst>
                                          <p:attrName>ppt_x</p:attrName>
                                          <p:attrName>ppt_y</p:attrName>
                                        </p:attrNameLst>
                                      </p:cBhvr>
                                      <p:rCtr x="1211" y="30116"/>
                                    </p:animMotion>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nodeType="clickEffect">
                                  <p:stCondLst>
                                    <p:cond delay="0"/>
                                  </p:stCondLst>
                                  <p:childTnLst>
                                    <p:set>
                                      <p:cBhvr>
                                        <p:cTn id="106" dur="1" fill="hold">
                                          <p:stCondLst>
                                            <p:cond delay="0"/>
                                          </p:stCondLst>
                                        </p:cTn>
                                        <p:tgtEl>
                                          <p:spTgt spid="6">
                                            <p:txEl>
                                              <p:pRg st="4" end="4"/>
                                            </p:txEl>
                                          </p:spTgt>
                                        </p:tgtEl>
                                        <p:attrNameLst>
                                          <p:attrName>style.visibility</p:attrName>
                                        </p:attrNameLst>
                                      </p:cBhvr>
                                      <p:to>
                                        <p:strVal val="visible"/>
                                      </p:to>
                                    </p:set>
                                    <p:anim calcmode="lin" valueType="num">
                                      <p:cBhvr additive="base">
                                        <p:cTn id="10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6">
                                            <p:txEl>
                                              <p:pRg st="4" end="4"/>
                                            </p:txEl>
                                          </p:spTgt>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6">
                                            <p:txEl>
                                              <p:pRg st="5" end="5"/>
                                            </p:txEl>
                                          </p:spTgt>
                                        </p:tgtEl>
                                        <p:attrNameLst>
                                          <p:attrName>style.visibility</p:attrName>
                                        </p:attrNameLst>
                                      </p:cBhvr>
                                      <p:to>
                                        <p:strVal val="visible"/>
                                      </p:to>
                                    </p:set>
                                    <p:anim calcmode="lin" valueType="num">
                                      <p:cBhvr additive="base">
                                        <p:cTn id="111"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6">
                                            <p:txEl>
                                              <p:pRg st="5" end="5"/>
                                            </p:txEl>
                                          </p:spTgt>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6">
                                            <p:txEl>
                                              <p:pRg st="6" end="6"/>
                                            </p:txEl>
                                          </p:spTgt>
                                        </p:tgtEl>
                                        <p:attrNameLst>
                                          <p:attrName>style.visibility</p:attrName>
                                        </p:attrNameLst>
                                      </p:cBhvr>
                                      <p:to>
                                        <p:strVal val="visible"/>
                                      </p:to>
                                    </p:set>
                                    <p:anim calcmode="lin" valueType="num">
                                      <p:cBhvr additive="base">
                                        <p:cTn id="115"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6">
                                            <p:txEl>
                                              <p:pRg st="6" end="6"/>
                                            </p:txEl>
                                          </p:spTgt>
                                        </p:tgtEl>
                                        <p:attrNameLst>
                                          <p:attrName>ppt_y</p:attrName>
                                        </p:attrNameLst>
                                      </p:cBhvr>
                                      <p:tavLst>
                                        <p:tav tm="0">
                                          <p:val>
                                            <p:strVal val="#ppt_y"/>
                                          </p:val>
                                        </p:tav>
                                        <p:tav tm="100000">
                                          <p:val>
                                            <p:strVal val="#ppt_y"/>
                                          </p:val>
                                        </p:tav>
                                      </p:tavLst>
                                    </p:anim>
                                  </p:childTnLst>
                                </p:cTn>
                              </p:par>
                              <p:par>
                                <p:cTn id="117" presetID="2" presetClass="entr" presetSubtype="8" fill="hold" nodeType="withEffect">
                                  <p:stCondLst>
                                    <p:cond delay="0"/>
                                  </p:stCondLst>
                                  <p:childTnLst>
                                    <p:set>
                                      <p:cBhvr>
                                        <p:cTn id="118" dur="1" fill="hold">
                                          <p:stCondLst>
                                            <p:cond delay="0"/>
                                          </p:stCondLst>
                                        </p:cTn>
                                        <p:tgtEl>
                                          <p:spTgt spid="6">
                                            <p:txEl>
                                              <p:pRg st="7" end="7"/>
                                            </p:txEl>
                                          </p:spTgt>
                                        </p:tgtEl>
                                        <p:attrNameLst>
                                          <p:attrName>style.visibility</p:attrName>
                                        </p:attrNameLst>
                                      </p:cBhvr>
                                      <p:to>
                                        <p:strVal val="visible"/>
                                      </p:to>
                                    </p:set>
                                    <p:anim calcmode="lin" valueType="num">
                                      <p:cBhvr additive="base">
                                        <p:cTn id="119"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120"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nodeType="clickEffect">
                                  <p:stCondLst>
                                    <p:cond delay="0"/>
                                  </p:stCondLst>
                                  <p:childTnLst>
                                    <p:set>
                                      <p:cBhvr>
                                        <p:cTn id="124" dur="1" fill="hold">
                                          <p:stCondLst>
                                            <p:cond delay="0"/>
                                          </p:stCondLst>
                                        </p:cTn>
                                        <p:tgtEl>
                                          <p:spTgt spid="6">
                                            <p:txEl>
                                              <p:pRg st="9" end="9"/>
                                            </p:txEl>
                                          </p:spTgt>
                                        </p:tgtEl>
                                        <p:attrNameLst>
                                          <p:attrName>style.visibility</p:attrName>
                                        </p:attrNameLst>
                                      </p:cBhvr>
                                      <p:to>
                                        <p:strVal val="visible"/>
                                      </p:to>
                                    </p:set>
                                    <p:anim calcmode="lin" valueType="num">
                                      <p:cBhvr additive="base">
                                        <p:cTn id="125"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126" dur="500" fill="hold"/>
                                        <p:tgtEl>
                                          <p:spTgt spid="6">
                                            <p:txEl>
                                              <p:pRg st="9" end="9"/>
                                            </p:txEl>
                                          </p:spTgt>
                                        </p:tgtEl>
                                        <p:attrNameLst>
                                          <p:attrName>ppt_y</p:attrName>
                                        </p:attrNameLst>
                                      </p:cBhvr>
                                      <p:tavLst>
                                        <p:tav tm="0">
                                          <p:val>
                                            <p:strVal val="#ppt_y"/>
                                          </p:val>
                                        </p:tav>
                                        <p:tav tm="100000">
                                          <p:val>
                                            <p:strVal val="#ppt_y"/>
                                          </p:val>
                                        </p:tav>
                                      </p:tavLst>
                                    </p:anim>
                                  </p:childTnLst>
                                </p:cTn>
                              </p:par>
                              <p:par>
                                <p:cTn id="127" presetID="2" presetClass="entr" presetSubtype="8" fill="hold" nodeType="withEffect">
                                  <p:stCondLst>
                                    <p:cond delay="0"/>
                                  </p:stCondLst>
                                  <p:childTnLst>
                                    <p:set>
                                      <p:cBhvr>
                                        <p:cTn id="128" dur="1" fill="hold">
                                          <p:stCondLst>
                                            <p:cond delay="0"/>
                                          </p:stCondLst>
                                        </p:cTn>
                                        <p:tgtEl>
                                          <p:spTgt spid="6">
                                            <p:txEl>
                                              <p:pRg st="10" end="10"/>
                                            </p:txEl>
                                          </p:spTgt>
                                        </p:tgtEl>
                                        <p:attrNameLst>
                                          <p:attrName>style.visibility</p:attrName>
                                        </p:attrNameLst>
                                      </p:cBhvr>
                                      <p:to>
                                        <p:strVal val="visible"/>
                                      </p:to>
                                    </p:set>
                                    <p:anim calcmode="lin" valueType="num">
                                      <p:cBhvr additive="base">
                                        <p:cTn id="129"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6">
                                            <p:txEl>
                                              <p:pRg st="10" end="10"/>
                                            </p:txEl>
                                          </p:spTgt>
                                        </p:tgtEl>
                                        <p:attrNameLst>
                                          <p:attrName>ppt_y</p:attrName>
                                        </p:attrNameLst>
                                      </p:cBhvr>
                                      <p:tavLst>
                                        <p:tav tm="0">
                                          <p:val>
                                            <p:strVal val="#ppt_y"/>
                                          </p:val>
                                        </p:tav>
                                        <p:tav tm="100000">
                                          <p:val>
                                            <p:strVal val="#ppt_y"/>
                                          </p:val>
                                        </p:tav>
                                      </p:tavLst>
                                    </p:anim>
                                  </p:childTnLst>
                                </p:cTn>
                              </p:par>
                              <p:par>
                                <p:cTn id="131" presetID="2" presetClass="entr" presetSubtype="8" fill="hold" nodeType="withEffect">
                                  <p:stCondLst>
                                    <p:cond delay="0"/>
                                  </p:stCondLst>
                                  <p:childTnLst>
                                    <p:set>
                                      <p:cBhvr>
                                        <p:cTn id="132" dur="1" fill="hold">
                                          <p:stCondLst>
                                            <p:cond delay="0"/>
                                          </p:stCondLst>
                                        </p:cTn>
                                        <p:tgtEl>
                                          <p:spTgt spid="6">
                                            <p:txEl>
                                              <p:pRg st="11" end="11"/>
                                            </p:txEl>
                                          </p:spTgt>
                                        </p:tgtEl>
                                        <p:attrNameLst>
                                          <p:attrName>style.visibility</p:attrName>
                                        </p:attrNameLst>
                                      </p:cBhvr>
                                      <p:to>
                                        <p:strVal val="visible"/>
                                      </p:to>
                                    </p:set>
                                    <p:anim calcmode="lin" valueType="num">
                                      <p:cBhvr additive="base">
                                        <p:cTn id="133" dur="500" fill="hold"/>
                                        <p:tgtEl>
                                          <p:spTgt spid="6">
                                            <p:txEl>
                                              <p:pRg st="11" end="11"/>
                                            </p:txEl>
                                          </p:spTgt>
                                        </p:tgtEl>
                                        <p:attrNameLst>
                                          <p:attrName>ppt_x</p:attrName>
                                        </p:attrNameLst>
                                      </p:cBhvr>
                                      <p:tavLst>
                                        <p:tav tm="0">
                                          <p:val>
                                            <p:strVal val="0-#ppt_w/2"/>
                                          </p:val>
                                        </p:tav>
                                        <p:tav tm="100000">
                                          <p:val>
                                            <p:strVal val="#ppt_x"/>
                                          </p:val>
                                        </p:tav>
                                      </p:tavLst>
                                    </p:anim>
                                    <p:anim calcmode="lin" valueType="num">
                                      <p:cBhvr additive="base">
                                        <p:cTn id="134" dur="500" fill="hold"/>
                                        <p:tgtEl>
                                          <p:spTgt spid="6">
                                            <p:txEl>
                                              <p:pRg st="11" end="11"/>
                                            </p:txEl>
                                          </p:spTgt>
                                        </p:tgtEl>
                                        <p:attrNameLst>
                                          <p:attrName>ppt_y</p:attrName>
                                        </p:attrNameLst>
                                      </p:cBhvr>
                                      <p:tavLst>
                                        <p:tav tm="0">
                                          <p:val>
                                            <p:strVal val="#ppt_y"/>
                                          </p:val>
                                        </p:tav>
                                        <p:tav tm="100000">
                                          <p:val>
                                            <p:strVal val="#ppt_y"/>
                                          </p:val>
                                        </p:tav>
                                      </p:tavLst>
                                    </p:anim>
                                  </p:childTnLst>
                                </p:cTn>
                              </p:par>
                              <p:par>
                                <p:cTn id="135" presetID="2" presetClass="entr" presetSubtype="8" fill="hold" nodeType="withEffect">
                                  <p:stCondLst>
                                    <p:cond delay="0"/>
                                  </p:stCondLst>
                                  <p:childTnLst>
                                    <p:set>
                                      <p:cBhvr>
                                        <p:cTn id="136" dur="1" fill="hold">
                                          <p:stCondLst>
                                            <p:cond delay="0"/>
                                          </p:stCondLst>
                                        </p:cTn>
                                        <p:tgtEl>
                                          <p:spTgt spid="6">
                                            <p:txEl>
                                              <p:pRg st="12" end="12"/>
                                            </p:txEl>
                                          </p:spTgt>
                                        </p:tgtEl>
                                        <p:attrNameLst>
                                          <p:attrName>style.visibility</p:attrName>
                                        </p:attrNameLst>
                                      </p:cBhvr>
                                      <p:to>
                                        <p:strVal val="visible"/>
                                      </p:to>
                                    </p:set>
                                    <p:anim calcmode="lin" valueType="num">
                                      <p:cBhvr additive="base">
                                        <p:cTn id="137" dur="500" fill="hold"/>
                                        <p:tgtEl>
                                          <p:spTgt spid="6">
                                            <p:txEl>
                                              <p:pRg st="12" end="12"/>
                                            </p:txEl>
                                          </p:spTgt>
                                        </p:tgtEl>
                                        <p:attrNameLst>
                                          <p:attrName>ppt_x</p:attrName>
                                        </p:attrNameLst>
                                      </p:cBhvr>
                                      <p:tavLst>
                                        <p:tav tm="0">
                                          <p:val>
                                            <p:strVal val="0-#ppt_w/2"/>
                                          </p:val>
                                        </p:tav>
                                        <p:tav tm="100000">
                                          <p:val>
                                            <p:strVal val="#ppt_x"/>
                                          </p:val>
                                        </p:tav>
                                      </p:tavLst>
                                    </p:anim>
                                    <p:anim calcmode="lin" valueType="num">
                                      <p:cBhvr additive="base">
                                        <p:cTn id="138" dur="500" fill="hold"/>
                                        <p:tgtEl>
                                          <p:spTgt spid="6">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9" grpId="0" animBg="1"/>
      <p:bldP spid="29" grpId="1" animBg="1"/>
      <p:bldP spid="28" grpId="0" animBg="1"/>
      <p:bldP spid="34" grpId="0" animBg="1"/>
      <p:bldP spid="54"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EEF52-F8F2-4DBF-8A8A-C8CB76BD2190}"/>
              </a:ext>
            </a:extLst>
          </p:cNvPr>
          <p:cNvSpPr>
            <a:spLocks noGrp="1"/>
          </p:cNvSpPr>
          <p:nvPr>
            <p:ph type="title"/>
          </p:nvPr>
        </p:nvSpPr>
        <p:spPr>
          <a:xfrm>
            <a:off x="370719" y="241153"/>
            <a:ext cx="10779062" cy="430887"/>
          </a:xfrm>
        </p:spPr>
        <p:txBody>
          <a:bodyPr/>
          <a:lstStyle/>
          <a:p>
            <a:r>
              <a:rPr lang="nl-BE" sz="2800" dirty="0"/>
              <a:t>AIB </a:t>
            </a:r>
            <a:r>
              <a:rPr lang="nl-BE" sz="2800" dirty="0" err="1"/>
              <a:t>organised</a:t>
            </a:r>
            <a:r>
              <a:rPr lang="nl-BE" sz="2800" dirty="0"/>
              <a:t> </a:t>
            </a:r>
            <a:r>
              <a:rPr lang="nl-BE" sz="2800" dirty="0" err="1"/>
              <a:t>to</a:t>
            </a:r>
            <a:r>
              <a:rPr lang="nl-BE" sz="2800" dirty="0"/>
              <a:t> </a:t>
            </a:r>
            <a:r>
              <a:rPr lang="nl-BE" sz="2800" dirty="0" err="1"/>
              <a:t>facilitate</a:t>
            </a:r>
            <a:r>
              <a:rPr lang="nl-BE" sz="2800" dirty="0"/>
              <a:t> </a:t>
            </a:r>
            <a:r>
              <a:rPr lang="nl-BE" sz="2800" dirty="0" err="1"/>
              <a:t>multi</a:t>
            </a:r>
            <a:r>
              <a:rPr lang="nl-BE" sz="2800" dirty="0"/>
              <a:t>-energy</a:t>
            </a:r>
            <a:endParaRPr lang="en-GB" dirty="0"/>
          </a:p>
        </p:txBody>
      </p:sp>
      <p:sp>
        <p:nvSpPr>
          <p:cNvPr id="4" name="Tijdelijke aanduiding voor dianummer 3">
            <a:extLst>
              <a:ext uri="{FF2B5EF4-FFF2-40B4-BE49-F238E27FC236}">
                <a16:creationId xmlns:a16="http://schemas.microsoft.com/office/drawing/2014/main" id="{C8821C90-C80C-4D94-8BDB-8BFF5487CC13}"/>
              </a:ext>
            </a:extLst>
          </p:cNvPr>
          <p:cNvSpPr>
            <a:spLocks noGrp="1"/>
          </p:cNvSpPr>
          <p:nvPr>
            <p:ph type="sldNum" sz="quarter" idx="12"/>
          </p:nvPr>
        </p:nvSpPr>
        <p:spPr/>
        <p:txBody>
          <a:bodyPr/>
          <a:lstStyle/>
          <a:p>
            <a:fld id="{DE046850-611D-4397-BCE0-259A90CE4858}" type="slidenum">
              <a:rPr lang="en-GB" smtClean="0"/>
              <a:pPr/>
              <a:t>6</a:t>
            </a:fld>
            <a:endParaRPr lang="en-GB"/>
          </a:p>
        </p:txBody>
      </p:sp>
      <p:sp>
        <p:nvSpPr>
          <p:cNvPr id="5" name="Tijdelijke aanduiding voor inhoud 4">
            <a:extLst>
              <a:ext uri="{FF2B5EF4-FFF2-40B4-BE49-F238E27FC236}">
                <a16:creationId xmlns:a16="http://schemas.microsoft.com/office/drawing/2014/main" id="{D5CA21F0-DA08-4F7C-8D23-E579694D1117}"/>
              </a:ext>
            </a:extLst>
          </p:cNvPr>
          <p:cNvSpPr>
            <a:spLocks noGrp="1"/>
          </p:cNvSpPr>
          <p:nvPr>
            <p:ph idx="13"/>
          </p:nvPr>
        </p:nvSpPr>
        <p:spPr/>
        <p:txBody>
          <a:bodyPr/>
          <a:lstStyle/>
          <a:p>
            <a:endParaRPr lang="en-GB"/>
          </a:p>
        </p:txBody>
      </p:sp>
      <p:sp>
        <p:nvSpPr>
          <p:cNvPr id="6" name="Tijdelijke aanduiding voor inhoud 5">
            <a:extLst>
              <a:ext uri="{FF2B5EF4-FFF2-40B4-BE49-F238E27FC236}">
                <a16:creationId xmlns:a16="http://schemas.microsoft.com/office/drawing/2014/main" id="{5A3F8739-C30C-43CC-8C07-83AF0892ACAD}"/>
              </a:ext>
            </a:extLst>
          </p:cNvPr>
          <p:cNvSpPr>
            <a:spLocks noGrp="1"/>
          </p:cNvSpPr>
          <p:nvPr>
            <p:ph idx="14"/>
          </p:nvPr>
        </p:nvSpPr>
        <p:spPr>
          <a:xfrm>
            <a:off x="370719" y="1344516"/>
            <a:ext cx="8532141" cy="6160148"/>
          </a:xfrm>
        </p:spPr>
        <p:txBody>
          <a:bodyPr/>
          <a:lstStyle/>
          <a:p>
            <a:pPr marL="457200" indent="-457200">
              <a:buFont typeface="+mj-lt"/>
              <a:buAutoNum type="arabicPeriod"/>
            </a:pPr>
            <a:r>
              <a:rPr lang="nl-BE" sz="2400" dirty="0">
                <a:solidFill>
                  <a:schemeClr val="tx1">
                    <a:lumMod val="50000"/>
                    <a:lumOff val="50000"/>
                  </a:schemeClr>
                </a:solidFill>
              </a:rPr>
              <a:t>AIB Hub </a:t>
            </a:r>
            <a:r>
              <a:rPr lang="nl-BE" sz="2400" dirty="0" err="1">
                <a:solidFill>
                  <a:schemeClr val="tx1">
                    <a:lumMod val="50000"/>
                    <a:lumOff val="50000"/>
                  </a:schemeClr>
                </a:solidFill>
              </a:rPr>
              <a:t>facilitates</a:t>
            </a:r>
            <a:r>
              <a:rPr lang="nl-BE" sz="2400" dirty="0">
                <a:solidFill>
                  <a:schemeClr val="tx1">
                    <a:lumMod val="50000"/>
                    <a:lumOff val="50000"/>
                  </a:schemeClr>
                </a:solidFill>
              </a:rPr>
              <a:t> cross-</a:t>
            </a:r>
            <a:r>
              <a:rPr lang="nl-BE" sz="2400" dirty="0" err="1">
                <a:solidFill>
                  <a:schemeClr val="tx1">
                    <a:lumMod val="50000"/>
                    <a:lumOff val="50000"/>
                  </a:schemeClr>
                </a:solidFill>
              </a:rPr>
              <a:t>registry</a:t>
            </a:r>
            <a:r>
              <a:rPr lang="nl-BE" sz="2400" dirty="0">
                <a:solidFill>
                  <a:schemeClr val="tx1">
                    <a:lumMod val="50000"/>
                    <a:lumOff val="50000"/>
                  </a:schemeClr>
                </a:solidFill>
              </a:rPr>
              <a:t> transfer of gas </a:t>
            </a:r>
            <a:r>
              <a:rPr lang="nl-BE" sz="2400" dirty="0" err="1">
                <a:solidFill>
                  <a:schemeClr val="tx1">
                    <a:lumMod val="50000"/>
                    <a:lumOff val="50000"/>
                  </a:schemeClr>
                </a:solidFill>
              </a:rPr>
              <a:t>certificates</a:t>
            </a:r>
            <a:r>
              <a:rPr lang="nl-BE" sz="2400" dirty="0">
                <a:solidFill>
                  <a:schemeClr val="tx1">
                    <a:lumMod val="50000"/>
                    <a:lumOff val="50000"/>
                  </a:schemeClr>
                </a:solidFill>
              </a:rPr>
              <a:t> </a:t>
            </a:r>
            <a:r>
              <a:rPr lang="nl-BE" sz="2400" dirty="0">
                <a:solidFill>
                  <a:srgbClr val="ACD476"/>
                </a:solidFill>
              </a:rPr>
              <a:t>in</a:t>
            </a:r>
            <a:r>
              <a:rPr lang="nl-BE" sz="2400" dirty="0">
                <a:solidFill>
                  <a:schemeClr val="tx1">
                    <a:lumMod val="50000"/>
                    <a:lumOff val="50000"/>
                  </a:schemeClr>
                </a:solidFill>
              </a:rPr>
              <a:t> </a:t>
            </a:r>
            <a:r>
              <a:rPr lang="nl-BE" sz="2400" dirty="0">
                <a:solidFill>
                  <a:srgbClr val="ACD476"/>
                </a:solidFill>
              </a:rPr>
              <a:t>Q4 2022</a:t>
            </a:r>
            <a:r>
              <a:rPr lang="nl-BE" sz="2400" dirty="0">
                <a:solidFill>
                  <a:schemeClr val="tx1">
                    <a:lumMod val="50000"/>
                    <a:lumOff val="50000"/>
                  </a:schemeClr>
                </a:solidFill>
              </a:rPr>
              <a:t>.</a:t>
            </a:r>
          </a:p>
          <a:p>
            <a:pPr marL="457200" indent="-457200">
              <a:buFont typeface="+mj-lt"/>
              <a:buAutoNum type="arabicPeriod"/>
            </a:pPr>
            <a:r>
              <a:rPr lang="nl-BE" sz="2400" dirty="0">
                <a:solidFill>
                  <a:schemeClr val="tx1">
                    <a:lumMod val="50000"/>
                    <a:lumOff val="50000"/>
                  </a:schemeClr>
                </a:solidFill>
              </a:rPr>
              <a:t>EECS Energy Carrier Conversion Rules</a:t>
            </a:r>
          </a:p>
          <a:p>
            <a:pPr marL="677862" lvl="1" indent="-457200">
              <a:buFont typeface="Calibri" panose="020F0502020204030204" pitchFamily="34" charset="0"/>
              <a:buChar char="→"/>
            </a:pPr>
            <a:r>
              <a:rPr lang="nl-BE" sz="1200" dirty="0" err="1">
                <a:solidFill>
                  <a:srgbClr val="9CCC5C"/>
                </a:solidFill>
              </a:rPr>
              <a:t>Since</a:t>
            </a:r>
            <a:r>
              <a:rPr lang="nl-BE" sz="1200" dirty="0">
                <a:solidFill>
                  <a:srgbClr val="9CCC5C"/>
                </a:solidFill>
              </a:rPr>
              <a:t> September 2019</a:t>
            </a:r>
          </a:p>
          <a:p>
            <a:pPr marL="677862" lvl="1" indent="-457200">
              <a:buFont typeface="Calibri" panose="020F0502020204030204" pitchFamily="34" charset="0"/>
              <a:buChar char="→"/>
            </a:pPr>
            <a:r>
              <a:rPr lang="en-GB" sz="1200" dirty="0">
                <a:solidFill>
                  <a:srgbClr val="484F56"/>
                </a:solidFill>
              </a:rPr>
              <a:t>Gas issuing bodies will be enabled to import electricity GOs, Electricity issuing bodies (31) will be enabled to import gas GOs. Issuing EECS Gas GOs requires membership to EECS Gas Scheme Group.</a:t>
            </a:r>
            <a:endParaRPr lang="nl-BE" sz="1200" dirty="0">
              <a:solidFill>
                <a:srgbClr val="9CCC5C"/>
              </a:solidFill>
            </a:endParaRPr>
          </a:p>
          <a:p>
            <a:pPr marL="457200" indent="-457200">
              <a:buFont typeface="+mj-lt"/>
              <a:buAutoNum type="arabicPeriod"/>
            </a:pPr>
            <a:r>
              <a:rPr lang="nl-BE" sz="2400" dirty="0">
                <a:solidFill>
                  <a:schemeClr val="tx1">
                    <a:lumMod val="50000"/>
                    <a:lumOff val="50000"/>
                  </a:schemeClr>
                </a:solidFill>
              </a:rPr>
              <a:t>Separate </a:t>
            </a:r>
            <a:r>
              <a:rPr lang="nl-BE" sz="2400" dirty="0" err="1">
                <a:solidFill>
                  <a:schemeClr val="tx1">
                    <a:lumMod val="50000"/>
                    <a:lumOff val="50000"/>
                  </a:schemeClr>
                </a:solidFill>
              </a:rPr>
              <a:t>decision</a:t>
            </a:r>
            <a:r>
              <a:rPr lang="nl-BE" sz="2400" dirty="0">
                <a:solidFill>
                  <a:schemeClr val="tx1">
                    <a:lumMod val="50000"/>
                    <a:lumOff val="50000"/>
                  </a:schemeClr>
                </a:solidFill>
              </a:rPr>
              <a:t> making </a:t>
            </a:r>
            <a:r>
              <a:rPr lang="nl-BE" sz="2400" dirty="0" err="1">
                <a:solidFill>
                  <a:schemeClr val="tx1">
                    <a:lumMod val="50000"/>
                    <a:lumOff val="50000"/>
                  </a:schemeClr>
                </a:solidFill>
              </a:rPr>
              <a:t>for</a:t>
            </a:r>
            <a:r>
              <a:rPr lang="nl-BE" sz="2400" dirty="0">
                <a:solidFill>
                  <a:schemeClr val="tx1">
                    <a:lumMod val="50000"/>
                    <a:lumOff val="50000"/>
                  </a:schemeClr>
                </a:solidFill>
              </a:rPr>
              <a:t> Electricity </a:t>
            </a:r>
            <a:r>
              <a:rPr lang="nl-BE" sz="2400" dirty="0" err="1">
                <a:solidFill>
                  <a:schemeClr val="tx1">
                    <a:lumMod val="50000"/>
                    <a:lumOff val="50000"/>
                  </a:schemeClr>
                </a:solidFill>
              </a:rPr>
              <a:t>and</a:t>
            </a:r>
            <a:r>
              <a:rPr lang="nl-BE" sz="2400" dirty="0">
                <a:solidFill>
                  <a:schemeClr val="tx1">
                    <a:lumMod val="50000"/>
                    <a:lumOff val="50000"/>
                  </a:schemeClr>
                </a:solidFill>
              </a:rPr>
              <a:t> Gas </a:t>
            </a:r>
            <a:r>
              <a:rPr lang="nl-BE" sz="2400" dirty="0" err="1">
                <a:solidFill>
                  <a:schemeClr val="tx1">
                    <a:lumMod val="50000"/>
                    <a:lumOff val="50000"/>
                  </a:schemeClr>
                </a:solidFill>
              </a:rPr>
              <a:t>specifics</a:t>
            </a:r>
            <a:endParaRPr lang="nl-BE" sz="2400" dirty="0">
              <a:solidFill>
                <a:schemeClr val="tx1">
                  <a:lumMod val="50000"/>
                  <a:lumOff val="50000"/>
                </a:schemeClr>
              </a:solidFill>
            </a:endParaRPr>
          </a:p>
          <a:p>
            <a:pPr marL="677862" lvl="1" indent="-457200">
              <a:buFont typeface="Calibri" panose="020F0502020204030204" pitchFamily="34" charset="0"/>
              <a:buChar char="→"/>
            </a:pPr>
            <a:r>
              <a:rPr lang="nl-BE" sz="1200" dirty="0" err="1">
                <a:solidFill>
                  <a:srgbClr val="9CCC5C"/>
                </a:solidFill>
              </a:rPr>
              <a:t>Since</a:t>
            </a:r>
            <a:r>
              <a:rPr lang="nl-BE" sz="1200" dirty="0">
                <a:solidFill>
                  <a:srgbClr val="9CCC5C"/>
                </a:solidFill>
              </a:rPr>
              <a:t> </a:t>
            </a:r>
            <a:r>
              <a:rPr lang="nl-BE" sz="1200" dirty="0" err="1">
                <a:solidFill>
                  <a:srgbClr val="9CCC5C"/>
                </a:solidFill>
              </a:rPr>
              <a:t>February</a:t>
            </a:r>
            <a:r>
              <a:rPr lang="nl-BE" sz="1200" dirty="0">
                <a:solidFill>
                  <a:srgbClr val="9CCC5C"/>
                </a:solidFill>
              </a:rPr>
              <a:t> 2020</a:t>
            </a:r>
          </a:p>
          <a:p>
            <a:pPr marL="963612" lvl="2" indent="-514350">
              <a:buFont typeface="+mj-lt"/>
              <a:buAutoNum type="romanLcPeriod"/>
            </a:pPr>
            <a:r>
              <a:rPr lang="nl-BE" dirty="0">
                <a:solidFill>
                  <a:schemeClr val="tx1">
                    <a:lumMod val="50000"/>
                    <a:lumOff val="50000"/>
                  </a:schemeClr>
                </a:solidFill>
              </a:rPr>
              <a:t>Electricity </a:t>
            </a:r>
            <a:r>
              <a:rPr lang="nl-BE" dirty="0" err="1">
                <a:solidFill>
                  <a:schemeClr val="tx1">
                    <a:lumMod val="50000"/>
                    <a:lumOff val="50000"/>
                  </a:schemeClr>
                </a:solidFill>
              </a:rPr>
              <a:t>Scheme</a:t>
            </a:r>
            <a:r>
              <a:rPr lang="nl-BE" dirty="0">
                <a:solidFill>
                  <a:schemeClr val="tx1">
                    <a:lumMod val="50000"/>
                    <a:lumOff val="50000"/>
                  </a:schemeClr>
                </a:solidFill>
              </a:rPr>
              <a:t> Group</a:t>
            </a:r>
          </a:p>
          <a:p>
            <a:pPr marL="1802700" lvl="3" indent="-457200"/>
            <a:r>
              <a:rPr lang="nl-BE" sz="1200" dirty="0">
                <a:solidFill>
                  <a:schemeClr val="tx1">
                    <a:lumMod val="50000"/>
                    <a:lumOff val="50000"/>
                  </a:schemeClr>
                </a:solidFill>
              </a:rPr>
              <a:t>Electricity </a:t>
            </a:r>
            <a:r>
              <a:rPr lang="nl-BE" sz="1200" dirty="0" err="1">
                <a:solidFill>
                  <a:schemeClr val="tx1">
                    <a:lumMod val="50000"/>
                    <a:lumOff val="50000"/>
                  </a:schemeClr>
                </a:solidFill>
              </a:rPr>
              <a:t>Scheme</a:t>
            </a:r>
            <a:r>
              <a:rPr lang="nl-BE" sz="1200" dirty="0">
                <a:solidFill>
                  <a:schemeClr val="tx1">
                    <a:lumMod val="50000"/>
                    <a:lumOff val="50000"/>
                  </a:schemeClr>
                </a:solidFill>
              </a:rPr>
              <a:t> = </a:t>
            </a:r>
            <a:r>
              <a:rPr lang="nl-BE" sz="1200" dirty="0" err="1">
                <a:solidFill>
                  <a:schemeClr val="tx1">
                    <a:lumMod val="50000"/>
                    <a:lumOff val="50000"/>
                  </a:schemeClr>
                </a:solidFill>
              </a:rPr>
              <a:t>section</a:t>
            </a:r>
            <a:r>
              <a:rPr lang="nl-BE" sz="1200" dirty="0">
                <a:solidFill>
                  <a:schemeClr val="tx1">
                    <a:lumMod val="50000"/>
                    <a:lumOff val="50000"/>
                  </a:schemeClr>
                </a:solidFill>
              </a:rPr>
              <a:t> N of </a:t>
            </a:r>
            <a:r>
              <a:rPr lang="nl-BE" sz="1200" dirty="0" err="1">
                <a:solidFill>
                  <a:schemeClr val="tx1">
                    <a:lumMod val="50000"/>
                    <a:lumOff val="50000"/>
                  </a:schemeClr>
                </a:solidFill>
              </a:rPr>
              <a:t>the</a:t>
            </a:r>
            <a:r>
              <a:rPr lang="nl-BE" sz="1200" dirty="0">
                <a:solidFill>
                  <a:schemeClr val="tx1">
                    <a:lumMod val="50000"/>
                    <a:lumOff val="50000"/>
                  </a:schemeClr>
                </a:solidFill>
              </a:rPr>
              <a:t> EECS Rules</a:t>
            </a:r>
          </a:p>
          <a:p>
            <a:pPr marL="1802700" lvl="3" indent="-457200"/>
            <a:r>
              <a:rPr lang="nl-BE" sz="1200" dirty="0" err="1">
                <a:solidFill>
                  <a:schemeClr val="tx1">
                    <a:lumMod val="50000"/>
                    <a:lumOff val="50000"/>
                  </a:schemeClr>
                </a:solidFill>
              </a:rPr>
              <a:t>Voting</a:t>
            </a:r>
            <a:r>
              <a:rPr lang="nl-BE" sz="1200" dirty="0">
                <a:solidFill>
                  <a:schemeClr val="tx1">
                    <a:lumMod val="50000"/>
                    <a:lumOff val="50000"/>
                  </a:schemeClr>
                </a:solidFill>
              </a:rPr>
              <a:t> members</a:t>
            </a:r>
          </a:p>
          <a:p>
            <a:pPr marL="963612" lvl="2" indent="-514350">
              <a:buFont typeface="+mj-lt"/>
              <a:buAutoNum type="romanLcPeriod"/>
            </a:pPr>
            <a:r>
              <a:rPr lang="nl-BE" dirty="0">
                <a:solidFill>
                  <a:schemeClr val="tx1">
                    <a:lumMod val="50000"/>
                    <a:lumOff val="50000"/>
                  </a:schemeClr>
                </a:solidFill>
              </a:rPr>
              <a:t>Gas </a:t>
            </a:r>
            <a:r>
              <a:rPr lang="nl-BE" dirty="0" err="1">
                <a:solidFill>
                  <a:schemeClr val="tx1">
                    <a:lumMod val="50000"/>
                    <a:lumOff val="50000"/>
                  </a:schemeClr>
                </a:solidFill>
              </a:rPr>
              <a:t>Scheme</a:t>
            </a:r>
            <a:r>
              <a:rPr lang="nl-BE" dirty="0">
                <a:solidFill>
                  <a:schemeClr val="tx1">
                    <a:lumMod val="50000"/>
                    <a:lumOff val="50000"/>
                  </a:schemeClr>
                </a:solidFill>
              </a:rPr>
              <a:t> Group</a:t>
            </a:r>
          </a:p>
          <a:p>
            <a:pPr marL="1802700" lvl="3" indent="-457200"/>
            <a:r>
              <a:rPr lang="nl-BE" sz="1200" dirty="0" err="1">
                <a:solidFill>
                  <a:schemeClr val="tx1">
                    <a:lumMod val="50000"/>
                    <a:lumOff val="50000"/>
                  </a:schemeClr>
                </a:solidFill>
              </a:rPr>
              <a:t>Existing</a:t>
            </a:r>
            <a:r>
              <a:rPr lang="nl-BE" sz="1200" dirty="0">
                <a:solidFill>
                  <a:schemeClr val="tx1">
                    <a:lumMod val="50000"/>
                    <a:lumOff val="50000"/>
                  </a:schemeClr>
                </a:solidFill>
              </a:rPr>
              <a:t> members </a:t>
            </a:r>
          </a:p>
          <a:p>
            <a:pPr marL="1802700" lvl="3" indent="-457200"/>
            <a:r>
              <a:rPr lang="nl-BE" sz="1200" dirty="0" err="1">
                <a:solidFill>
                  <a:schemeClr val="tx1">
                    <a:lumMod val="50000"/>
                    <a:lumOff val="50000"/>
                  </a:schemeClr>
                </a:solidFill>
              </a:rPr>
              <a:t>Observer</a:t>
            </a:r>
            <a:r>
              <a:rPr lang="nl-BE" sz="1200" dirty="0">
                <a:solidFill>
                  <a:schemeClr val="tx1">
                    <a:lumMod val="50000"/>
                    <a:lumOff val="50000"/>
                  </a:schemeClr>
                </a:solidFill>
              </a:rPr>
              <a:t> - </a:t>
            </a:r>
            <a:r>
              <a:rPr lang="nl-BE" sz="1200" dirty="0" err="1">
                <a:solidFill>
                  <a:schemeClr val="tx1">
                    <a:lumMod val="50000"/>
                    <a:lumOff val="50000"/>
                  </a:schemeClr>
                </a:solidFill>
              </a:rPr>
              <a:t>Scheme</a:t>
            </a:r>
            <a:r>
              <a:rPr lang="nl-BE" sz="1200" dirty="0">
                <a:solidFill>
                  <a:schemeClr val="tx1">
                    <a:lumMod val="50000"/>
                    <a:lumOff val="50000"/>
                  </a:schemeClr>
                </a:solidFill>
              </a:rPr>
              <a:t> co-</a:t>
            </a:r>
            <a:r>
              <a:rPr lang="nl-BE" sz="1200" dirty="0" err="1">
                <a:solidFill>
                  <a:schemeClr val="tx1">
                    <a:lumMod val="50000"/>
                    <a:lumOff val="50000"/>
                  </a:schemeClr>
                </a:solidFill>
              </a:rPr>
              <a:t>developer</a:t>
            </a:r>
            <a:r>
              <a:rPr lang="nl-BE" sz="1200" dirty="0">
                <a:solidFill>
                  <a:schemeClr val="tx1">
                    <a:lumMod val="50000"/>
                    <a:lumOff val="50000"/>
                  </a:schemeClr>
                </a:solidFill>
              </a:rPr>
              <a:t> status</a:t>
            </a:r>
          </a:p>
          <a:p>
            <a:pPr marL="1802700" lvl="3" indent="-457200"/>
            <a:r>
              <a:rPr lang="nl-BE" sz="1200" dirty="0">
                <a:solidFill>
                  <a:schemeClr val="tx1">
                    <a:lumMod val="50000"/>
                    <a:lumOff val="50000"/>
                  </a:schemeClr>
                </a:solidFill>
              </a:rPr>
              <a:t>Forum </a:t>
            </a:r>
            <a:r>
              <a:rPr lang="nl-BE" sz="1200" dirty="0" err="1">
                <a:solidFill>
                  <a:schemeClr val="tx1">
                    <a:lumMod val="50000"/>
                    <a:lumOff val="50000"/>
                  </a:schemeClr>
                </a:solidFill>
              </a:rPr>
              <a:t>for</a:t>
            </a:r>
            <a:r>
              <a:rPr lang="nl-BE" sz="1200" dirty="0">
                <a:solidFill>
                  <a:schemeClr val="tx1">
                    <a:lumMod val="50000"/>
                    <a:lumOff val="50000"/>
                  </a:schemeClr>
                </a:solidFill>
              </a:rPr>
              <a:t>  </a:t>
            </a:r>
            <a:r>
              <a:rPr lang="nl-BE" sz="1200" dirty="0" err="1">
                <a:solidFill>
                  <a:schemeClr val="tx1">
                    <a:lumMod val="50000"/>
                    <a:lumOff val="50000"/>
                  </a:schemeClr>
                </a:solidFill>
              </a:rPr>
              <a:t>discussion</a:t>
            </a:r>
            <a:r>
              <a:rPr lang="nl-BE" sz="1200" dirty="0">
                <a:solidFill>
                  <a:schemeClr val="tx1">
                    <a:lumMod val="50000"/>
                    <a:lumOff val="50000"/>
                  </a:schemeClr>
                </a:solidFill>
              </a:rPr>
              <a:t> </a:t>
            </a:r>
            <a:r>
              <a:rPr lang="nl-BE" sz="1200" dirty="0" err="1">
                <a:solidFill>
                  <a:schemeClr val="tx1">
                    <a:lumMod val="50000"/>
                    <a:lumOff val="50000"/>
                  </a:schemeClr>
                </a:solidFill>
              </a:rPr>
              <a:t>and</a:t>
            </a:r>
            <a:r>
              <a:rPr lang="nl-BE" sz="1200" dirty="0">
                <a:solidFill>
                  <a:schemeClr val="tx1">
                    <a:lumMod val="50000"/>
                    <a:lumOff val="50000"/>
                  </a:schemeClr>
                </a:solidFill>
              </a:rPr>
              <a:t> </a:t>
            </a:r>
            <a:r>
              <a:rPr lang="nl-BE" sz="1200" dirty="0" err="1">
                <a:solidFill>
                  <a:schemeClr val="tx1">
                    <a:lumMod val="50000"/>
                    <a:lumOff val="50000"/>
                  </a:schemeClr>
                </a:solidFill>
              </a:rPr>
              <a:t>resolution</a:t>
            </a:r>
            <a:r>
              <a:rPr lang="nl-BE" sz="1200" dirty="0">
                <a:solidFill>
                  <a:schemeClr val="tx1">
                    <a:lumMod val="50000"/>
                    <a:lumOff val="50000"/>
                  </a:schemeClr>
                </a:solidFill>
              </a:rPr>
              <a:t> of </a:t>
            </a:r>
            <a:r>
              <a:rPr lang="nl-BE" sz="1200" dirty="0" err="1">
                <a:solidFill>
                  <a:schemeClr val="tx1">
                    <a:lumMod val="50000"/>
                    <a:lumOff val="50000"/>
                  </a:schemeClr>
                </a:solidFill>
              </a:rPr>
              <a:t>challenges</a:t>
            </a:r>
            <a:endParaRPr lang="nl-BE" sz="1200" dirty="0">
              <a:solidFill>
                <a:schemeClr val="tx1">
                  <a:lumMod val="50000"/>
                  <a:lumOff val="50000"/>
                </a:schemeClr>
              </a:solidFill>
            </a:endParaRPr>
          </a:p>
          <a:p>
            <a:pPr marL="1802700" lvl="3" indent="-457200"/>
            <a:r>
              <a:rPr lang="en-GB" sz="1200" dirty="0">
                <a:solidFill>
                  <a:schemeClr val="tx1">
                    <a:lumMod val="50000"/>
                    <a:lumOff val="50000"/>
                  </a:schemeClr>
                </a:solidFill>
              </a:rPr>
              <a:t>EECS Gas Scheme: Chapter O of the EECS Rules </a:t>
            </a:r>
            <a:r>
              <a:rPr lang="en-GB" sz="1000" dirty="0">
                <a:solidFill>
                  <a:schemeClr val="tx1">
                    <a:lumMod val="50000"/>
                    <a:lumOff val="50000"/>
                  </a:schemeClr>
                </a:solidFill>
              </a:rPr>
              <a:t>(since </a:t>
            </a:r>
            <a:r>
              <a:rPr lang="en-GB" sz="1000" dirty="0" err="1">
                <a:solidFill>
                  <a:schemeClr val="tx1">
                    <a:lumMod val="50000"/>
                    <a:lumOff val="50000"/>
                  </a:schemeClr>
                </a:solidFill>
              </a:rPr>
              <a:t>nov</a:t>
            </a:r>
            <a:r>
              <a:rPr lang="en-GB" sz="1000" dirty="0">
                <a:solidFill>
                  <a:schemeClr val="tx1">
                    <a:lumMod val="50000"/>
                    <a:lumOff val="50000"/>
                  </a:schemeClr>
                </a:solidFill>
              </a:rPr>
              <a:t> 2019)</a:t>
            </a:r>
          </a:p>
          <a:p>
            <a:pPr marL="457200" indent="-457200">
              <a:buFont typeface="+mj-lt"/>
              <a:buAutoNum type="arabicPeriod"/>
            </a:pPr>
            <a:endParaRPr lang="nl-BE" dirty="0">
              <a:solidFill>
                <a:schemeClr val="tx1">
                  <a:lumMod val="50000"/>
                  <a:lumOff val="50000"/>
                </a:schemeClr>
              </a:solidFill>
            </a:endParaRPr>
          </a:p>
          <a:p>
            <a:pPr marL="0" indent="0">
              <a:buNone/>
            </a:pPr>
            <a:endParaRPr lang="nl-BE" sz="1200" dirty="0">
              <a:solidFill>
                <a:schemeClr val="accent6"/>
              </a:solidFill>
            </a:endParaRPr>
          </a:p>
          <a:p>
            <a:endParaRPr lang="en-GB" dirty="0"/>
          </a:p>
        </p:txBody>
      </p:sp>
      <p:sp>
        <p:nvSpPr>
          <p:cNvPr id="7" name="Rechthoek: afgeronde hoeken 6">
            <a:extLst>
              <a:ext uri="{FF2B5EF4-FFF2-40B4-BE49-F238E27FC236}">
                <a16:creationId xmlns:a16="http://schemas.microsoft.com/office/drawing/2014/main" id="{EE6F9B14-F580-4E90-81F8-1FB6BB9B6A74}"/>
              </a:ext>
            </a:extLst>
          </p:cNvPr>
          <p:cNvSpPr/>
          <p:nvPr/>
        </p:nvSpPr>
        <p:spPr>
          <a:xfrm>
            <a:off x="9094197" y="2004304"/>
            <a:ext cx="1268819" cy="2695227"/>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nl-BE" sz="900" dirty="0"/>
              <a:t>EECS ELECTRICITY</a:t>
            </a:r>
          </a:p>
          <a:p>
            <a:pPr algn="ctr"/>
            <a:r>
              <a:rPr lang="nl-BE" sz="900" dirty="0"/>
              <a:t>SCHEME GROUP</a:t>
            </a:r>
            <a:endParaRPr lang="en-GB" sz="900" dirty="0"/>
          </a:p>
        </p:txBody>
      </p:sp>
      <p:sp>
        <p:nvSpPr>
          <p:cNvPr id="8" name="Rechthoek: afgeronde hoeken 7">
            <a:extLst>
              <a:ext uri="{FF2B5EF4-FFF2-40B4-BE49-F238E27FC236}">
                <a16:creationId xmlns:a16="http://schemas.microsoft.com/office/drawing/2014/main" id="{5B9E523F-63B3-4B0A-9C0C-241A016242BE}"/>
              </a:ext>
            </a:extLst>
          </p:cNvPr>
          <p:cNvSpPr/>
          <p:nvPr/>
        </p:nvSpPr>
        <p:spPr>
          <a:xfrm>
            <a:off x="10481525" y="2004304"/>
            <a:ext cx="1268819" cy="2695227"/>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nl-BE" sz="900"/>
              <a:t>EECS GAS</a:t>
            </a:r>
          </a:p>
          <a:p>
            <a:pPr algn="ctr"/>
            <a:r>
              <a:rPr lang="nl-BE" sz="900"/>
              <a:t>SCHEME GROUP</a:t>
            </a:r>
            <a:endParaRPr lang="en-GB" sz="900"/>
          </a:p>
        </p:txBody>
      </p:sp>
      <p:sp>
        <p:nvSpPr>
          <p:cNvPr id="9" name="Rechthoek: afgeronde hoeken 8">
            <a:extLst>
              <a:ext uri="{FF2B5EF4-FFF2-40B4-BE49-F238E27FC236}">
                <a16:creationId xmlns:a16="http://schemas.microsoft.com/office/drawing/2014/main" id="{2AB30408-0277-4637-880B-4415370FA540}"/>
              </a:ext>
            </a:extLst>
          </p:cNvPr>
          <p:cNvSpPr/>
          <p:nvPr/>
        </p:nvSpPr>
        <p:spPr>
          <a:xfrm>
            <a:off x="9021374" y="897948"/>
            <a:ext cx="2799907" cy="4465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BE" sz="1600"/>
              <a:t>General Meeting</a:t>
            </a:r>
            <a:endParaRPr lang="en-GB" sz="1600"/>
          </a:p>
        </p:txBody>
      </p:sp>
      <p:sp>
        <p:nvSpPr>
          <p:cNvPr id="10" name="Rechthoek: afgeronde hoeken 9">
            <a:extLst>
              <a:ext uri="{FF2B5EF4-FFF2-40B4-BE49-F238E27FC236}">
                <a16:creationId xmlns:a16="http://schemas.microsoft.com/office/drawing/2014/main" id="{A22AB05D-D862-4408-A7E4-8B8E7E4123BB}"/>
              </a:ext>
            </a:extLst>
          </p:cNvPr>
          <p:cNvSpPr/>
          <p:nvPr/>
        </p:nvSpPr>
        <p:spPr>
          <a:xfrm>
            <a:off x="9021373" y="1403214"/>
            <a:ext cx="2799907" cy="44656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a:t>Board</a:t>
            </a:r>
            <a:endParaRPr lang="en-GB" sz="1600"/>
          </a:p>
        </p:txBody>
      </p:sp>
      <p:sp>
        <p:nvSpPr>
          <p:cNvPr id="11" name="Rechthoek: afgeronde hoeken 10">
            <a:extLst>
              <a:ext uri="{FF2B5EF4-FFF2-40B4-BE49-F238E27FC236}">
                <a16:creationId xmlns:a16="http://schemas.microsoft.com/office/drawing/2014/main" id="{D43B9FB6-D3F1-494C-8695-FD0EA2FCB27E}"/>
              </a:ext>
            </a:extLst>
          </p:cNvPr>
          <p:cNvSpPr/>
          <p:nvPr/>
        </p:nvSpPr>
        <p:spPr>
          <a:xfrm>
            <a:off x="9021369" y="2824535"/>
            <a:ext cx="2799907" cy="4465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nl-BE" sz="1600"/>
              <a:t>EECS Unit</a:t>
            </a:r>
            <a:endParaRPr lang="en-GB" sz="1600"/>
          </a:p>
        </p:txBody>
      </p:sp>
      <p:sp>
        <p:nvSpPr>
          <p:cNvPr id="12" name="Rechthoek: afgeronde hoeken 11">
            <a:extLst>
              <a:ext uri="{FF2B5EF4-FFF2-40B4-BE49-F238E27FC236}">
                <a16:creationId xmlns:a16="http://schemas.microsoft.com/office/drawing/2014/main" id="{E688375F-969B-4197-BDE5-4235D8E12532}"/>
              </a:ext>
            </a:extLst>
          </p:cNvPr>
          <p:cNvSpPr/>
          <p:nvPr/>
        </p:nvSpPr>
        <p:spPr>
          <a:xfrm>
            <a:off x="9021369" y="3428376"/>
            <a:ext cx="2799907" cy="4465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nl-BE" sz="1600" err="1"/>
              <a:t>External</a:t>
            </a:r>
            <a:r>
              <a:rPr lang="nl-BE" sz="1600"/>
              <a:t> </a:t>
            </a:r>
            <a:r>
              <a:rPr lang="nl-BE" sz="1600" err="1"/>
              <a:t>Affairs</a:t>
            </a:r>
            <a:r>
              <a:rPr lang="nl-BE" sz="1600"/>
              <a:t> Unit</a:t>
            </a:r>
            <a:endParaRPr lang="en-GB" sz="1600"/>
          </a:p>
        </p:txBody>
      </p:sp>
      <p:sp>
        <p:nvSpPr>
          <p:cNvPr id="13" name="Rechthoek: afgeronde hoeken 12">
            <a:extLst>
              <a:ext uri="{FF2B5EF4-FFF2-40B4-BE49-F238E27FC236}">
                <a16:creationId xmlns:a16="http://schemas.microsoft.com/office/drawing/2014/main" id="{BEB0DEC6-DCFF-46AF-9923-B098D352019A}"/>
              </a:ext>
            </a:extLst>
          </p:cNvPr>
          <p:cNvSpPr/>
          <p:nvPr/>
        </p:nvSpPr>
        <p:spPr>
          <a:xfrm>
            <a:off x="9021370" y="4024690"/>
            <a:ext cx="2799907" cy="4465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nl-BE" sz="1600"/>
              <a:t>Information Systems Unit</a:t>
            </a:r>
            <a:endParaRPr lang="en-GB" sz="1600"/>
          </a:p>
        </p:txBody>
      </p:sp>
      <p:sp>
        <p:nvSpPr>
          <p:cNvPr id="14" name="Rechthoek: afgeronde hoeken 13">
            <a:extLst>
              <a:ext uri="{FF2B5EF4-FFF2-40B4-BE49-F238E27FC236}">
                <a16:creationId xmlns:a16="http://schemas.microsoft.com/office/drawing/2014/main" id="{64B2A860-CFD6-4FD5-8C89-73F5A40BB3CE}"/>
              </a:ext>
            </a:extLst>
          </p:cNvPr>
          <p:cNvSpPr/>
          <p:nvPr/>
        </p:nvSpPr>
        <p:spPr>
          <a:xfrm>
            <a:off x="9021370" y="4917826"/>
            <a:ext cx="2799907" cy="44656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nl-BE" sz="1600" err="1"/>
              <a:t>Disclosure</a:t>
            </a:r>
            <a:r>
              <a:rPr lang="nl-BE" sz="1600"/>
              <a:t> Platform</a:t>
            </a:r>
            <a:endParaRPr lang="en-GB" sz="1600"/>
          </a:p>
        </p:txBody>
      </p:sp>
    </p:spTree>
    <p:extLst>
      <p:ext uri="{BB962C8B-B14F-4D97-AF65-F5344CB8AC3E}">
        <p14:creationId xmlns:p14="http://schemas.microsoft.com/office/powerpoint/2010/main" val="73727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CDACFB-3854-489F-B2B1-24509AB70686}"/>
              </a:ext>
            </a:extLst>
          </p:cNvPr>
          <p:cNvSpPr>
            <a:spLocks noGrp="1"/>
          </p:cNvSpPr>
          <p:nvPr>
            <p:ph type="title"/>
          </p:nvPr>
        </p:nvSpPr>
        <p:spPr>
          <a:xfrm>
            <a:off x="2009321" y="2690336"/>
            <a:ext cx="8223249" cy="1477328"/>
          </a:xfrm>
        </p:spPr>
        <p:txBody>
          <a:bodyPr/>
          <a:lstStyle/>
          <a:p>
            <a:r>
              <a:rPr lang="en-US" dirty="0"/>
              <a:t>The Guarantee of Origin as an EECS Product</a:t>
            </a:r>
            <a:endParaRPr lang="en-GB" dirty="0"/>
          </a:p>
        </p:txBody>
      </p:sp>
      <p:sp>
        <p:nvSpPr>
          <p:cNvPr id="11" name="Text Placeholder 10">
            <a:extLst>
              <a:ext uri="{FF2B5EF4-FFF2-40B4-BE49-F238E27FC236}">
                <a16:creationId xmlns:a16="http://schemas.microsoft.com/office/drawing/2014/main" id="{A8B4B0AB-DF3F-4158-9668-B1B265819790}"/>
              </a:ext>
            </a:extLst>
          </p:cNvPr>
          <p:cNvSpPr>
            <a:spLocks noGrp="1"/>
          </p:cNvSpPr>
          <p:nvPr>
            <p:ph type="body" sz="quarter" idx="22"/>
          </p:nvPr>
        </p:nvSpPr>
        <p:spPr/>
        <p:txBody>
          <a:bodyPr/>
          <a:lstStyle/>
          <a:p>
            <a:r>
              <a:rPr lang="en-US" dirty="0"/>
              <a:t>02</a:t>
            </a:r>
            <a:endParaRPr lang="en-GB" dirty="0"/>
          </a:p>
        </p:txBody>
      </p:sp>
      <p:sp>
        <p:nvSpPr>
          <p:cNvPr id="3" name="Slide Number Placeholder 2">
            <a:extLst>
              <a:ext uri="{FF2B5EF4-FFF2-40B4-BE49-F238E27FC236}">
                <a16:creationId xmlns:a16="http://schemas.microsoft.com/office/drawing/2014/main" id="{3721A06B-41EB-4D46-84DB-E3A7A4B038BB}"/>
              </a:ext>
            </a:extLst>
          </p:cNvPr>
          <p:cNvSpPr>
            <a:spLocks noGrp="1"/>
          </p:cNvSpPr>
          <p:nvPr>
            <p:ph type="sldNum" sz="quarter" idx="4294967295"/>
          </p:nvPr>
        </p:nvSpPr>
        <p:spPr>
          <a:xfrm>
            <a:off x="11944350" y="6423025"/>
            <a:ext cx="247650" cy="153988"/>
          </a:xfrm>
        </p:spPr>
        <p:txBody>
          <a:bodyPr/>
          <a:lstStyle/>
          <a:p>
            <a:fld id="{DE046850-611D-4397-BCE0-259A90CE4858}" type="slidenum">
              <a:rPr lang="en-GB" smtClean="0"/>
              <a:pPr/>
              <a:t>7</a:t>
            </a:fld>
            <a:endParaRPr lang="en-GB"/>
          </a:p>
        </p:txBody>
      </p:sp>
    </p:spTree>
    <p:extLst>
      <p:ext uri="{BB962C8B-B14F-4D97-AF65-F5344CB8AC3E}">
        <p14:creationId xmlns:p14="http://schemas.microsoft.com/office/powerpoint/2010/main" val="309230348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9A211-A5AE-4A27-8535-23567504CD34}"/>
              </a:ext>
            </a:extLst>
          </p:cNvPr>
          <p:cNvSpPr>
            <a:spLocks noGrp="1"/>
          </p:cNvSpPr>
          <p:nvPr>
            <p:ph type="title"/>
          </p:nvPr>
        </p:nvSpPr>
        <p:spPr/>
        <p:txBody>
          <a:bodyPr/>
          <a:lstStyle/>
          <a:p>
            <a:r>
              <a:rPr lang="nl-BE" dirty="0" err="1"/>
              <a:t>What</a:t>
            </a:r>
            <a:r>
              <a:rPr lang="nl-BE" dirty="0"/>
              <a:t> does a </a:t>
            </a:r>
            <a:r>
              <a:rPr lang="nl-BE" dirty="0" err="1"/>
              <a:t>Certificate</a:t>
            </a:r>
            <a:r>
              <a:rPr lang="nl-BE" dirty="0"/>
              <a:t> look like </a:t>
            </a:r>
            <a:r>
              <a:rPr lang="nl-BE" dirty="0" err="1"/>
              <a:t>under</a:t>
            </a:r>
            <a:r>
              <a:rPr lang="nl-BE" dirty="0"/>
              <a:t> EECS™?</a:t>
            </a:r>
          </a:p>
        </p:txBody>
      </p:sp>
      <p:sp>
        <p:nvSpPr>
          <p:cNvPr id="3" name="Tijdelijke aanduiding voor inhoud 2">
            <a:extLst>
              <a:ext uri="{FF2B5EF4-FFF2-40B4-BE49-F238E27FC236}">
                <a16:creationId xmlns:a16="http://schemas.microsoft.com/office/drawing/2014/main" id="{DD0DFF9E-2E0D-4A05-AD7D-D7A8730B179D}"/>
              </a:ext>
            </a:extLst>
          </p:cNvPr>
          <p:cNvSpPr>
            <a:spLocks noGrp="1"/>
          </p:cNvSpPr>
          <p:nvPr>
            <p:ph idx="1"/>
          </p:nvPr>
        </p:nvSpPr>
        <p:spPr/>
        <p:txBody>
          <a:bodyPr/>
          <a:lstStyle/>
          <a:p>
            <a:r>
              <a:rPr lang="nl-BE" dirty="0" err="1"/>
              <a:t>Generic</a:t>
            </a:r>
            <a:r>
              <a:rPr lang="nl-BE" dirty="0"/>
              <a:t> EECS </a:t>
            </a:r>
            <a:r>
              <a:rPr lang="nl-BE" dirty="0" err="1"/>
              <a:t>Certificates</a:t>
            </a:r>
            <a:endParaRPr lang="nl-BE" dirty="0"/>
          </a:p>
        </p:txBody>
      </p:sp>
      <p:sp>
        <p:nvSpPr>
          <p:cNvPr id="4" name="Tijdelijke aanduiding voor dianummer 3">
            <a:extLst>
              <a:ext uri="{FF2B5EF4-FFF2-40B4-BE49-F238E27FC236}">
                <a16:creationId xmlns:a16="http://schemas.microsoft.com/office/drawing/2014/main" id="{8F632DC9-3A56-4734-8599-F87725A4F20A}"/>
              </a:ext>
            </a:extLst>
          </p:cNvPr>
          <p:cNvSpPr>
            <a:spLocks noGrp="1"/>
          </p:cNvSpPr>
          <p:nvPr>
            <p:ph type="sldNum" sz="quarter" idx="12"/>
          </p:nvPr>
        </p:nvSpPr>
        <p:spPr/>
        <p:txBody>
          <a:bodyPr/>
          <a:lstStyle/>
          <a:p>
            <a:fld id="{DE046850-611D-4397-BCE0-259A90CE4858}" type="slidenum">
              <a:rPr lang="en-GB" smtClean="0"/>
              <a:pPr/>
              <a:t>8</a:t>
            </a:fld>
            <a:endParaRPr lang="en-GB"/>
          </a:p>
        </p:txBody>
      </p:sp>
      <p:graphicFrame>
        <p:nvGraphicFramePr>
          <p:cNvPr id="8" name="Tijdelijke aanduiding voor inhoud 7">
            <a:extLst>
              <a:ext uri="{FF2B5EF4-FFF2-40B4-BE49-F238E27FC236}">
                <a16:creationId xmlns:a16="http://schemas.microsoft.com/office/drawing/2014/main" id="{F80C5004-4475-4C66-AF10-82B4A5019295}"/>
              </a:ext>
            </a:extLst>
          </p:cNvPr>
          <p:cNvGraphicFramePr>
            <a:graphicFrameLocks noGrp="1"/>
          </p:cNvGraphicFramePr>
          <p:nvPr>
            <p:ph idx="14"/>
          </p:nvPr>
        </p:nvGraphicFramePr>
        <p:xfrm>
          <a:off x="370719" y="1118873"/>
          <a:ext cx="3335422" cy="530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EA5BBEE5-2D7B-4863-BAF7-2F9638DB0218}"/>
              </a:ext>
            </a:extLst>
          </p:cNvPr>
          <p:cNvGraphicFramePr/>
          <p:nvPr/>
        </p:nvGraphicFramePr>
        <p:xfrm>
          <a:off x="8215780" y="1656330"/>
          <a:ext cx="3054731" cy="42454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kstvak 11">
            <a:extLst>
              <a:ext uri="{FF2B5EF4-FFF2-40B4-BE49-F238E27FC236}">
                <a16:creationId xmlns:a16="http://schemas.microsoft.com/office/drawing/2014/main" id="{66658083-F25B-41E5-8646-85C6C6C8D8C3}"/>
              </a:ext>
            </a:extLst>
          </p:cNvPr>
          <p:cNvSpPr txBox="1"/>
          <p:nvPr/>
        </p:nvSpPr>
        <p:spPr>
          <a:xfrm>
            <a:off x="5741200" y="6271738"/>
            <a:ext cx="2999700" cy="215444"/>
          </a:xfrm>
          <a:prstGeom prst="rect">
            <a:avLst/>
          </a:prstGeom>
          <a:noFill/>
          <a:ln>
            <a:solidFill>
              <a:srgbClr val="00B0F0"/>
            </a:solidFill>
          </a:ln>
        </p:spPr>
        <p:txBody>
          <a:bodyPr wrap="square" rtlCol="0">
            <a:spAutoFit/>
          </a:bodyPr>
          <a:lstStyle/>
          <a:p>
            <a:r>
              <a:rPr lang="nl-BE" sz="800" dirty="0">
                <a:solidFill>
                  <a:schemeClr val="accent5"/>
                </a:solidFill>
              </a:rPr>
              <a:t>*</a:t>
            </a:r>
            <a:r>
              <a:rPr lang="nl-BE" sz="800" dirty="0" err="1">
                <a:solidFill>
                  <a:schemeClr val="accent5"/>
                </a:solidFill>
              </a:rPr>
              <a:t>Optional</a:t>
            </a:r>
            <a:r>
              <a:rPr lang="nl-BE" sz="800" dirty="0">
                <a:solidFill>
                  <a:schemeClr val="accent5"/>
                </a:solidFill>
              </a:rPr>
              <a:t> information field</a:t>
            </a:r>
            <a:endParaRPr lang="en-GB" sz="800" dirty="0">
              <a:solidFill>
                <a:schemeClr val="accent5"/>
              </a:solidFill>
            </a:endParaRPr>
          </a:p>
        </p:txBody>
      </p:sp>
      <p:sp>
        <p:nvSpPr>
          <p:cNvPr id="13" name="Tekstvak 12">
            <a:extLst>
              <a:ext uri="{FF2B5EF4-FFF2-40B4-BE49-F238E27FC236}">
                <a16:creationId xmlns:a16="http://schemas.microsoft.com/office/drawing/2014/main" id="{B793B581-F00B-404C-A025-B42A0ED05D29}"/>
              </a:ext>
            </a:extLst>
          </p:cNvPr>
          <p:cNvSpPr txBox="1"/>
          <p:nvPr/>
        </p:nvSpPr>
        <p:spPr>
          <a:xfrm>
            <a:off x="8179895" y="853726"/>
            <a:ext cx="3105593" cy="507831"/>
          </a:xfrm>
          <a:prstGeom prst="rect">
            <a:avLst/>
          </a:prstGeom>
          <a:noFill/>
          <a:ln w="28575">
            <a:solidFill>
              <a:schemeClr val="accent5"/>
            </a:solidFill>
          </a:ln>
        </p:spPr>
        <p:txBody>
          <a:bodyPr wrap="square" rtlCol="0">
            <a:spAutoFit/>
          </a:bodyPr>
          <a:lstStyle/>
          <a:p>
            <a:pPr algn="ctr"/>
            <a:r>
              <a:rPr lang="nl-BE" sz="1600" dirty="0" err="1">
                <a:solidFill>
                  <a:schemeClr val="accent5"/>
                </a:solidFill>
              </a:rPr>
              <a:t>Additional</a:t>
            </a:r>
            <a:r>
              <a:rPr lang="nl-BE" sz="1600" dirty="0">
                <a:solidFill>
                  <a:schemeClr val="accent5"/>
                </a:solidFill>
              </a:rPr>
              <a:t> on Gas </a:t>
            </a:r>
            <a:r>
              <a:rPr lang="nl-BE" sz="1600" dirty="0" err="1">
                <a:solidFill>
                  <a:schemeClr val="accent5"/>
                </a:solidFill>
              </a:rPr>
              <a:t>certificate</a:t>
            </a:r>
            <a:r>
              <a:rPr lang="nl-BE" sz="1600" dirty="0">
                <a:solidFill>
                  <a:schemeClr val="accent5"/>
                </a:solidFill>
              </a:rPr>
              <a:t> </a:t>
            </a:r>
          </a:p>
          <a:p>
            <a:pPr algn="ctr"/>
            <a:r>
              <a:rPr lang="nl-BE" sz="1000" dirty="0">
                <a:solidFill>
                  <a:schemeClr val="accent5"/>
                </a:solidFill>
              </a:rPr>
              <a:t>(= Energy Gas / </a:t>
            </a:r>
            <a:r>
              <a:rPr lang="nl-BE" sz="1000" dirty="0" err="1">
                <a:solidFill>
                  <a:schemeClr val="accent5"/>
                </a:solidFill>
              </a:rPr>
              <a:t>Hydrogen</a:t>
            </a:r>
            <a:r>
              <a:rPr lang="nl-BE" sz="1000" dirty="0">
                <a:solidFill>
                  <a:schemeClr val="accent5"/>
                </a:solidFill>
              </a:rPr>
              <a:t>)</a:t>
            </a:r>
            <a:endParaRPr lang="nl-BE" sz="1100" dirty="0">
              <a:solidFill>
                <a:schemeClr val="accent5"/>
              </a:solidFill>
            </a:endParaRPr>
          </a:p>
        </p:txBody>
      </p:sp>
      <p:sp>
        <p:nvSpPr>
          <p:cNvPr id="14" name="Tekstvak 13">
            <a:extLst>
              <a:ext uri="{FF2B5EF4-FFF2-40B4-BE49-F238E27FC236}">
                <a16:creationId xmlns:a16="http://schemas.microsoft.com/office/drawing/2014/main" id="{8D78D65E-6BDE-4FB6-A849-5DA280282918}"/>
              </a:ext>
            </a:extLst>
          </p:cNvPr>
          <p:cNvSpPr txBox="1"/>
          <p:nvPr/>
        </p:nvSpPr>
        <p:spPr>
          <a:xfrm>
            <a:off x="4186570" y="853726"/>
            <a:ext cx="3539755" cy="500137"/>
          </a:xfrm>
          <a:prstGeom prst="rect">
            <a:avLst/>
          </a:prstGeom>
          <a:noFill/>
          <a:ln w="28575">
            <a:solidFill>
              <a:schemeClr val="accent5"/>
            </a:solidFill>
          </a:ln>
        </p:spPr>
        <p:txBody>
          <a:bodyPr wrap="square" rtlCol="0">
            <a:spAutoFit/>
          </a:bodyPr>
          <a:lstStyle/>
          <a:p>
            <a:pPr algn="ctr"/>
            <a:r>
              <a:rPr lang="nl-BE" sz="1600" dirty="0" err="1">
                <a:solidFill>
                  <a:schemeClr val="accent5"/>
                </a:solidFill>
              </a:rPr>
              <a:t>Additional</a:t>
            </a:r>
            <a:r>
              <a:rPr lang="nl-BE" sz="1600" dirty="0">
                <a:solidFill>
                  <a:schemeClr val="accent5"/>
                </a:solidFill>
              </a:rPr>
              <a:t> on Electricity </a:t>
            </a:r>
            <a:r>
              <a:rPr lang="nl-BE" sz="1600" dirty="0" err="1">
                <a:solidFill>
                  <a:schemeClr val="accent5"/>
                </a:solidFill>
              </a:rPr>
              <a:t>Certificate</a:t>
            </a:r>
            <a:endParaRPr lang="nl-BE" sz="1600" dirty="0">
              <a:solidFill>
                <a:schemeClr val="accent5"/>
              </a:solidFill>
            </a:endParaRPr>
          </a:p>
          <a:p>
            <a:pPr algn="ctr"/>
            <a:r>
              <a:rPr lang="nl-BE" sz="1000" dirty="0">
                <a:solidFill>
                  <a:schemeClr val="accent5"/>
                </a:solidFill>
              </a:rPr>
              <a:t> </a:t>
            </a:r>
          </a:p>
        </p:txBody>
      </p:sp>
      <p:graphicFrame>
        <p:nvGraphicFramePr>
          <p:cNvPr id="18" name="Diagram 17">
            <a:extLst>
              <a:ext uri="{FF2B5EF4-FFF2-40B4-BE49-F238E27FC236}">
                <a16:creationId xmlns:a16="http://schemas.microsoft.com/office/drawing/2014/main" id="{561B540F-23D0-41E3-84B0-D04185A9F3AB}"/>
              </a:ext>
            </a:extLst>
          </p:cNvPr>
          <p:cNvGraphicFramePr/>
          <p:nvPr/>
        </p:nvGraphicFramePr>
        <p:xfrm>
          <a:off x="4186570" y="1656330"/>
          <a:ext cx="3054731" cy="2583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9" name="Tekstvak 18">
            <a:extLst>
              <a:ext uri="{FF2B5EF4-FFF2-40B4-BE49-F238E27FC236}">
                <a16:creationId xmlns:a16="http://schemas.microsoft.com/office/drawing/2014/main" id="{61331B9F-5ABB-4BE6-98F3-EFE04A767CC5}"/>
              </a:ext>
            </a:extLst>
          </p:cNvPr>
          <p:cNvSpPr txBox="1"/>
          <p:nvPr/>
        </p:nvSpPr>
        <p:spPr>
          <a:xfrm>
            <a:off x="4063444" y="4438220"/>
            <a:ext cx="2999700" cy="253916"/>
          </a:xfrm>
          <a:prstGeom prst="rect">
            <a:avLst/>
          </a:prstGeom>
          <a:noFill/>
        </p:spPr>
        <p:txBody>
          <a:bodyPr wrap="square" rtlCol="0">
            <a:spAutoFit/>
          </a:bodyPr>
          <a:lstStyle/>
          <a:p>
            <a:r>
              <a:rPr lang="nl-BE" sz="1050" b="1" dirty="0">
                <a:solidFill>
                  <a:schemeClr val="accent5"/>
                </a:solidFill>
              </a:rPr>
              <a:t>Fossil energy sources</a:t>
            </a:r>
            <a:endParaRPr lang="en-GB" sz="1050" b="1" dirty="0">
              <a:solidFill>
                <a:schemeClr val="accent5"/>
              </a:solidFill>
            </a:endParaRPr>
          </a:p>
        </p:txBody>
      </p:sp>
      <p:sp>
        <p:nvSpPr>
          <p:cNvPr id="20" name="Tekstvak 19">
            <a:extLst>
              <a:ext uri="{FF2B5EF4-FFF2-40B4-BE49-F238E27FC236}">
                <a16:creationId xmlns:a16="http://schemas.microsoft.com/office/drawing/2014/main" id="{1D4B064D-B81B-4B00-9C6F-40D978813EE8}"/>
              </a:ext>
            </a:extLst>
          </p:cNvPr>
          <p:cNvSpPr txBox="1"/>
          <p:nvPr/>
        </p:nvSpPr>
        <p:spPr>
          <a:xfrm>
            <a:off x="4063444" y="1403556"/>
            <a:ext cx="2999700" cy="253916"/>
          </a:xfrm>
          <a:prstGeom prst="rect">
            <a:avLst/>
          </a:prstGeom>
          <a:noFill/>
        </p:spPr>
        <p:txBody>
          <a:bodyPr wrap="square" rtlCol="0">
            <a:spAutoFit/>
          </a:bodyPr>
          <a:lstStyle/>
          <a:p>
            <a:r>
              <a:rPr lang="nl-BE" sz="1050" b="1" dirty="0">
                <a:solidFill>
                  <a:schemeClr val="accent5"/>
                </a:solidFill>
              </a:rPr>
              <a:t>High-Efficiency </a:t>
            </a:r>
            <a:r>
              <a:rPr lang="nl-BE" sz="1050" b="1" dirty="0" err="1">
                <a:solidFill>
                  <a:schemeClr val="accent5"/>
                </a:solidFill>
              </a:rPr>
              <a:t>Cogeneration</a:t>
            </a:r>
            <a:endParaRPr lang="en-GB" sz="1050" b="1" dirty="0">
              <a:solidFill>
                <a:schemeClr val="accent5"/>
              </a:solidFill>
            </a:endParaRPr>
          </a:p>
        </p:txBody>
      </p:sp>
      <p:sp>
        <p:nvSpPr>
          <p:cNvPr id="21" name="Tekstvak 20">
            <a:extLst>
              <a:ext uri="{FF2B5EF4-FFF2-40B4-BE49-F238E27FC236}">
                <a16:creationId xmlns:a16="http://schemas.microsoft.com/office/drawing/2014/main" id="{0B7A93A8-81A0-4697-8C54-775941662679}"/>
              </a:ext>
            </a:extLst>
          </p:cNvPr>
          <p:cNvSpPr txBox="1"/>
          <p:nvPr/>
        </p:nvSpPr>
        <p:spPr>
          <a:xfrm>
            <a:off x="4096896" y="5193736"/>
            <a:ext cx="2999700" cy="253916"/>
          </a:xfrm>
          <a:prstGeom prst="rect">
            <a:avLst/>
          </a:prstGeom>
          <a:noFill/>
        </p:spPr>
        <p:txBody>
          <a:bodyPr wrap="square" rtlCol="0">
            <a:spAutoFit/>
          </a:bodyPr>
          <a:lstStyle/>
          <a:p>
            <a:r>
              <a:rPr lang="nl-BE" sz="1050" b="1" dirty="0" err="1">
                <a:solidFill>
                  <a:schemeClr val="accent5"/>
                </a:solidFill>
              </a:rPr>
              <a:t>Nuclear</a:t>
            </a:r>
            <a:r>
              <a:rPr lang="nl-BE" sz="1050" b="1" dirty="0">
                <a:solidFill>
                  <a:schemeClr val="accent5"/>
                </a:solidFill>
              </a:rPr>
              <a:t> energy sources</a:t>
            </a:r>
            <a:endParaRPr lang="en-GB" sz="1050" b="1" dirty="0">
              <a:solidFill>
                <a:schemeClr val="accent5"/>
              </a:solidFill>
            </a:endParaRPr>
          </a:p>
        </p:txBody>
      </p:sp>
      <p:graphicFrame>
        <p:nvGraphicFramePr>
          <p:cNvPr id="22" name="Diagram 21">
            <a:extLst>
              <a:ext uri="{FF2B5EF4-FFF2-40B4-BE49-F238E27FC236}">
                <a16:creationId xmlns:a16="http://schemas.microsoft.com/office/drawing/2014/main" id="{077510B3-214E-46C7-A19D-024BBE66A548}"/>
              </a:ext>
            </a:extLst>
          </p:cNvPr>
          <p:cNvGraphicFramePr/>
          <p:nvPr/>
        </p:nvGraphicFramePr>
        <p:xfrm>
          <a:off x="4186569" y="4717257"/>
          <a:ext cx="3054731" cy="35344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3" name="Diagram 22">
            <a:extLst>
              <a:ext uri="{FF2B5EF4-FFF2-40B4-BE49-F238E27FC236}">
                <a16:creationId xmlns:a16="http://schemas.microsoft.com/office/drawing/2014/main" id="{CD5C698C-B7D0-4597-B9F0-9BA2BC374FF3}"/>
              </a:ext>
            </a:extLst>
          </p:cNvPr>
          <p:cNvGraphicFramePr/>
          <p:nvPr/>
        </p:nvGraphicFramePr>
        <p:xfrm>
          <a:off x="4186568" y="5548359"/>
          <a:ext cx="3054731" cy="35344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11" name="Verbindingslijn: gekromd 10">
            <a:extLst>
              <a:ext uri="{FF2B5EF4-FFF2-40B4-BE49-F238E27FC236}">
                <a16:creationId xmlns:a16="http://schemas.microsoft.com/office/drawing/2014/main" id="{96758B72-6F49-40B4-9BA9-D8E767171EF0}"/>
              </a:ext>
            </a:extLst>
          </p:cNvPr>
          <p:cNvCxnSpPr>
            <a:cxnSpLocks/>
            <a:endCxn id="20" idx="1"/>
          </p:cNvCxnSpPr>
          <p:nvPr/>
        </p:nvCxnSpPr>
        <p:spPr>
          <a:xfrm flipV="1">
            <a:off x="1555517" y="1530514"/>
            <a:ext cx="2507927" cy="144030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Verbindingslijn: gekromd 29">
            <a:extLst>
              <a:ext uri="{FF2B5EF4-FFF2-40B4-BE49-F238E27FC236}">
                <a16:creationId xmlns:a16="http://schemas.microsoft.com/office/drawing/2014/main" id="{6D70F085-3623-4BCF-B461-2B23CCABAF66}"/>
              </a:ext>
            </a:extLst>
          </p:cNvPr>
          <p:cNvCxnSpPr>
            <a:cxnSpLocks/>
            <a:endCxn id="19" idx="1"/>
          </p:cNvCxnSpPr>
          <p:nvPr/>
        </p:nvCxnSpPr>
        <p:spPr>
          <a:xfrm>
            <a:off x="1555517" y="2728913"/>
            <a:ext cx="2507927" cy="183626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Verbindingslijn: gekromd 32">
            <a:extLst>
              <a:ext uri="{FF2B5EF4-FFF2-40B4-BE49-F238E27FC236}">
                <a16:creationId xmlns:a16="http://schemas.microsoft.com/office/drawing/2014/main" id="{85BB556F-2796-4F2E-A0E3-9C5D6202276C}"/>
              </a:ext>
            </a:extLst>
          </p:cNvPr>
          <p:cNvCxnSpPr>
            <a:cxnSpLocks/>
          </p:cNvCxnSpPr>
          <p:nvPr/>
        </p:nvCxnSpPr>
        <p:spPr>
          <a:xfrm>
            <a:off x="1493044" y="2728913"/>
            <a:ext cx="2616831" cy="252706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615329EE-2498-42FE-BEEC-8AE25A4E990B}"/>
              </a:ext>
            </a:extLst>
          </p:cNvPr>
          <p:cNvSpPr txBox="1"/>
          <p:nvPr/>
        </p:nvSpPr>
        <p:spPr>
          <a:xfrm>
            <a:off x="5741200" y="6034643"/>
            <a:ext cx="2999700" cy="215444"/>
          </a:xfrm>
          <a:prstGeom prst="rect">
            <a:avLst/>
          </a:prstGeom>
          <a:noFill/>
          <a:ln>
            <a:solidFill>
              <a:srgbClr val="ACD476"/>
            </a:solidFill>
          </a:ln>
        </p:spPr>
        <p:txBody>
          <a:bodyPr wrap="square" rtlCol="0">
            <a:spAutoFit/>
          </a:bodyPr>
          <a:lstStyle/>
          <a:p>
            <a:r>
              <a:rPr lang="nl-BE" sz="800" dirty="0" err="1">
                <a:solidFill>
                  <a:schemeClr val="accent5"/>
                </a:solidFill>
              </a:rPr>
              <a:t>Mandatory</a:t>
            </a:r>
            <a:r>
              <a:rPr lang="nl-BE" sz="800" dirty="0">
                <a:solidFill>
                  <a:schemeClr val="accent5"/>
                </a:solidFill>
              </a:rPr>
              <a:t> information field</a:t>
            </a:r>
            <a:endParaRPr lang="en-GB" sz="800" dirty="0">
              <a:solidFill>
                <a:schemeClr val="accent5"/>
              </a:solidFill>
            </a:endParaRPr>
          </a:p>
        </p:txBody>
      </p:sp>
      <p:sp>
        <p:nvSpPr>
          <p:cNvPr id="25" name="Tekstvak 24">
            <a:extLst>
              <a:ext uri="{FF2B5EF4-FFF2-40B4-BE49-F238E27FC236}">
                <a16:creationId xmlns:a16="http://schemas.microsoft.com/office/drawing/2014/main" id="{FC5D4B01-352F-4DC7-9E04-34F8743DFE92}"/>
              </a:ext>
            </a:extLst>
          </p:cNvPr>
          <p:cNvSpPr txBox="1"/>
          <p:nvPr/>
        </p:nvSpPr>
        <p:spPr>
          <a:xfrm>
            <a:off x="5009427" y="6012585"/>
            <a:ext cx="704506" cy="215444"/>
          </a:xfrm>
          <a:prstGeom prst="rect">
            <a:avLst/>
          </a:prstGeom>
          <a:noFill/>
          <a:ln>
            <a:solidFill>
              <a:schemeClr val="bg1"/>
            </a:solidFill>
          </a:ln>
        </p:spPr>
        <p:txBody>
          <a:bodyPr wrap="square" rtlCol="0">
            <a:spAutoFit/>
          </a:bodyPr>
          <a:lstStyle/>
          <a:p>
            <a:r>
              <a:rPr lang="nl-BE" sz="800" dirty="0">
                <a:solidFill>
                  <a:schemeClr val="accent5"/>
                </a:solidFill>
              </a:rPr>
              <a:t>Legend:</a:t>
            </a:r>
            <a:endParaRPr lang="en-GB" sz="800" dirty="0">
              <a:solidFill>
                <a:schemeClr val="accent5"/>
              </a:solidFill>
            </a:endParaRPr>
          </a:p>
        </p:txBody>
      </p:sp>
    </p:spTree>
    <p:extLst>
      <p:ext uri="{BB962C8B-B14F-4D97-AF65-F5344CB8AC3E}">
        <p14:creationId xmlns:p14="http://schemas.microsoft.com/office/powerpoint/2010/main" val="18644727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5" grpId="0">
        <p:bldAsOne/>
      </p:bldGraphic>
      <p:bldP spid="12" grpId="0" animBg="1"/>
      <p:bldP spid="13" grpId="0" animBg="1"/>
      <p:bldP spid="14" grpId="0" animBg="1"/>
      <p:bldGraphic spid="18" grpId="0">
        <p:bldAsOne/>
      </p:bldGraphic>
      <p:bldP spid="19" grpId="0"/>
      <p:bldP spid="20" grpId="0"/>
      <p:bldP spid="21" grpId="0"/>
      <p:bldGraphic spid="22" grpId="0">
        <p:bldAsOne/>
      </p:bldGraphic>
      <p:bldGraphic spid="23" grpId="0">
        <p:bldAsOne/>
      </p:bldGraphic>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4CD31-3978-4BBF-B5DA-8461DE887895}"/>
              </a:ext>
            </a:extLst>
          </p:cNvPr>
          <p:cNvSpPr>
            <a:spLocks noGrp="1"/>
          </p:cNvSpPr>
          <p:nvPr>
            <p:ph type="title"/>
          </p:nvPr>
        </p:nvSpPr>
        <p:spPr/>
        <p:txBody>
          <a:bodyPr/>
          <a:lstStyle/>
          <a:p>
            <a:r>
              <a:rPr lang="en-GB"/>
              <a:t>European Legislation</a:t>
            </a:r>
          </a:p>
        </p:txBody>
      </p:sp>
      <p:sp>
        <p:nvSpPr>
          <p:cNvPr id="3" name="Tijdelijke aanduiding voor inhoud 2">
            <a:extLst>
              <a:ext uri="{FF2B5EF4-FFF2-40B4-BE49-F238E27FC236}">
                <a16:creationId xmlns:a16="http://schemas.microsoft.com/office/drawing/2014/main" id="{068EA405-5E8B-4558-971D-CAFDB60F5E04}"/>
              </a:ext>
            </a:extLst>
          </p:cNvPr>
          <p:cNvSpPr>
            <a:spLocks noGrp="1"/>
          </p:cNvSpPr>
          <p:nvPr>
            <p:ph idx="1"/>
          </p:nvPr>
        </p:nvSpPr>
        <p:spPr/>
        <p:txBody>
          <a:bodyPr/>
          <a:lstStyle/>
          <a:p>
            <a:r>
              <a:rPr lang="en-GB"/>
              <a:t>Guarantees of Origin</a:t>
            </a:r>
          </a:p>
        </p:txBody>
      </p:sp>
      <p:sp>
        <p:nvSpPr>
          <p:cNvPr id="4" name="Tijdelijke aanduiding voor dianummer 3">
            <a:extLst>
              <a:ext uri="{FF2B5EF4-FFF2-40B4-BE49-F238E27FC236}">
                <a16:creationId xmlns:a16="http://schemas.microsoft.com/office/drawing/2014/main" id="{1E9DE58E-6778-47DF-A972-F771DC862853}"/>
              </a:ext>
            </a:extLst>
          </p:cNvPr>
          <p:cNvSpPr>
            <a:spLocks noGrp="1"/>
          </p:cNvSpPr>
          <p:nvPr>
            <p:ph type="sldNum" sz="quarter" idx="12"/>
          </p:nvPr>
        </p:nvSpPr>
        <p:spPr/>
        <p:txBody>
          <a:bodyPr/>
          <a:lstStyle/>
          <a:p>
            <a:fld id="{DE046850-611D-4397-BCE0-259A90CE4858}" type="slidenum">
              <a:rPr lang="en-GB" smtClean="0"/>
              <a:pPr/>
              <a:t>9</a:t>
            </a:fld>
            <a:endParaRPr lang="en-GB"/>
          </a:p>
        </p:txBody>
      </p:sp>
      <p:pic>
        <p:nvPicPr>
          <p:cNvPr id="8" name="Tijdelijke aanduiding voor inhoud 7" descr="Energiecentrale silhouet">
            <a:extLst>
              <a:ext uri="{FF2B5EF4-FFF2-40B4-BE49-F238E27FC236}">
                <a16:creationId xmlns:a16="http://schemas.microsoft.com/office/drawing/2014/main" id="{367F4C3E-8E95-4517-8187-F26257F78214}"/>
              </a:ext>
            </a:extLst>
          </p:cNvPr>
          <p:cNvPicPr>
            <a:picLocks noGrp="1" noChangeAspect="1"/>
          </p:cNvPicPr>
          <p:nvPr>
            <p:ph idx="13"/>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5500" y="1473183"/>
            <a:ext cx="1440000" cy="1440000"/>
          </a:xfrm>
        </p:spPr>
      </p:pic>
      <p:pic>
        <p:nvPicPr>
          <p:cNvPr id="10" name="Tijdelijke aanduiding voor inhoud 9" descr="Elektrische toren silhouet">
            <a:extLst>
              <a:ext uri="{FF2B5EF4-FFF2-40B4-BE49-F238E27FC236}">
                <a16:creationId xmlns:a16="http://schemas.microsoft.com/office/drawing/2014/main" id="{5C8A1614-7A71-4FD6-9C6B-93274B67D8EC}"/>
              </a:ext>
            </a:extLst>
          </p:cNvPr>
          <p:cNvPicPr>
            <a:picLocks noGrp="1" noChangeAspect="1"/>
          </p:cNvPicPr>
          <p:nvPr>
            <p:ph idx="14"/>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76000" y="2413725"/>
            <a:ext cx="1440000" cy="1440000"/>
          </a:xfrm>
        </p:spPr>
      </p:pic>
      <p:pic>
        <p:nvPicPr>
          <p:cNvPr id="12" name="Graphic 11" descr="Windturbines met effen opvulling">
            <a:extLst>
              <a:ext uri="{FF2B5EF4-FFF2-40B4-BE49-F238E27FC236}">
                <a16:creationId xmlns:a16="http://schemas.microsoft.com/office/drawing/2014/main" id="{F040958E-E9F2-473C-A098-88B02406B5C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5500" y="3336112"/>
            <a:ext cx="1440000" cy="1440000"/>
          </a:xfrm>
          <a:prstGeom prst="rect">
            <a:avLst/>
          </a:prstGeom>
        </p:spPr>
      </p:pic>
      <p:pic>
        <p:nvPicPr>
          <p:cNvPr id="14" name="Graphic 13" descr="Scène in de voorstad silhouet">
            <a:extLst>
              <a:ext uri="{FF2B5EF4-FFF2-40B4-BE49-F238E27FC236}">
                <a16:creationId xmlns:a16="http://schemas.microsoft.com/office/drawing/2014/main" id="{EAA84E1D-E8F2-424C-883A-13C3995DBD3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06500" y="3340176"/>
            <a:ext cx="1440000" cy="1440000"/>
          </a:xfrm>
          <a:prstGeom prst="rect">
            <a:avLst/>
          </a:prstGeom>
        </p:spPr>
      </p:pic>
      <p:pic>
        <p:nvPicPr>
          <p:cNvPr id="16" name="Graphic 15" descr="Fabriek silhouet">
            <a:extLst>
              <a:ext uri="{FF2B5EF4-FFF2-40B4-BE49-F238E27FC236}">
                <a16:creationId xmlns:a16="http://schemas.microsoft.com/office/drawing/2014/main" id="{B0A581FB-B463-4ECA-BA95-B40E83A9C45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06500" y="1467184"/>
            <a:ext cx="1440000" cy="1440000"/>
          </a:xfrm>
          <a:prstGeom prst="rect">
            <a:avLst/>
          </a:prstGeom>
        </p:spPr>
      </p:pic>
      <p:cxnSp>
        <p:nvCxnSpPr>
          <p:cNvPr id="42" name="Verbindingslijn: gebogen 41">
            <a:extLst>
              <a:ext uri="{FF2B5EF4-FFF2-40B4-BE49-F238E27FC236}">
                <a16:creationId xmlns:a16="http://schemas.microsoft.com/office/drawing/2014/main" id="{469B0792-5FA9-47D2-80C7-17BD75849574}"/>
              </a:ext>
            </a:extLst>
          </p:cNvPr>
          <p:cNvCxnSpPr>
            <a:cxnSpLocks/>
            <a:stCxn id="8" idx="3"/>
            <a:endCxn id="10" idx="1"/>
          </p:cNvCxnSpPr>
          <p:nvPr/>
        </p:nvCxnSpPr>
        <p:spPr>
          <a:xfrm>
            <a:off x="3285500" y="2193183"/>
            <a:ext cx="2090500" cy="940542"/>
          </a:xfrm>
          <a:prstGeom prst="bentConnector3">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5" name="Verbindingslijn: gebogen 44">
            <a:extLst>
              <a:ext uri="{FF2B5EF4-FFF2-40B4-BE49-F238E27FC236}">
                <a16:creationId xmlns:a16="http://schemas.microsoft.com/office/drawing/2014/main" id="{C3C193A6-AAAB-4CC5-922B-18A51392A49D}"/>
              </a:ext>
            </a:extLst>
          </p:cNvPr>
          <p:cNvCxnSpPr>
            <a:cxnSpLocks/>
            <a:stCxn id="12" idx="3"/>
            <a:endCxn id="10" idx="1"/>
          </p:cNvCxnSpPr>
          <p:nvPr/>
        </p:nvCxnSpPr>
        <p:spPr>
          <a:xfrm flipV="1">
            <a:off x="3285500" y="3133725"/>
            <a:ext cx="2090500" cy="922387"/>
          </a:xfrm>
          <a:prstGeom prst="bentConnector3">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54" name="Tekstvak 53">
            <a:extLst>
              <a:ext uri="{FF2B5EF4-FFF2-40B4-BE49-F238E27FC236}">
                <a16:creationId xmlns:a16="http://schemas.microsoft.com/office/drawing/2014/main" id="{E91BC248-B542-4D02-9762-6A9F5F350770}"/>
              </a:ext>
            </a:extLst>
          </p:cNvPr>
          <p:cNvSpPr txBox="1"/>
          <p:nvPr/>
        </p:nvSpPr>
        <p:spPr>
          <a:xfrm>
            <a:off x="4929187" y="5203700"/>
            <a:ext cx="2333625" cy="369332"/>
          </a:xfrm>
          <a:prstGeom prst="rect">
            <a:avLst/>
          </a:prstGeom>
          <a:noFill/>
          <a:ln w="28575">
            <a:solidFill>
              <a:schemeClr val="accent4"/>
            </a:solidFill>
          </a:ln>
        </p:spPr>
        <p:txBody>
          <a:bodyPr wrap="square" rtlCol="0">
            <a:spAutoFit/>
          </a:bodyPr>
          <a:lstStyle/>
          <a:p>
            <a:r>
              <a:rPr lang="nl-BE" err="1">
                <a:solidFill>
                  <a:schemeClr val="accent4"/>
                </a:solidFill>
              </a:rPr>
              <a:t>Guarantee</a:t>
            </a:r>
            <a:r>
              <a:rPr lang="nl-BE">
                <a:solidFill>
                  <a:schemeClr val="accent4"/>
                </a:solidFill>
              </a:rPr>
              <a:t> of </a:t>
            </a:r>
            <a:r>
              <a:rPr lang="nl-BE" err="1">
                <a:solidFill>
                  <a:schemeClr val="accent4"/>
                </a:solidFill>
              </a:rPr>
              <a:t>Origin</a:t>
            </a:r>
            <a:endParaRPr lang="en-GB">
              <a:solidFill>
                <a:schemeClr val="accent4"/>
              </a:solidFill>
            </a:endParaRPr>
          </a:p>
        </p:txBody>
      </p:sp>
      <p:sp>
        <p:nvSpPr>
          <p:cNvPr id="55" name="Tekstvak 54">
            <a:extLst>
              <a:ext uri="{FF2B5EF4-FFF2-40B4-BE49-F238E27FC236}">
                <a16:creationId xmlns:a16="http://schemas.microsoft.com/office/drawing/2014/main" id="{06158E65-D892-428B-B542-C065308E0F1C}"/>
              </a:ext>
            </a:extLst>
          </p:cNvPr>
          <p:cNvSpPr txBox="1"/>
          <p:nvPr/>
        </p:nvSpPr>
        <p:spPr>
          <a:xfrm>
            <a:off x="7534940" y="5671011"/>
            <a:ext cx="1954975" cy="646331"/>
          </a:xfrm>
          <a:prstGeom prst="rect">
            <a:avLst/>
          </a:prstGeom>
          <a:noFill/>
          <a:ln w="28575">
            <a:solidFill>
              <a:schemeClr val="accent2"/>
            </a:solidFill>
          </a:ln>
        </p:spPr>
        <p:txBody>
          <a:bodyPr wrap="square" rtlCol="0">
            <a:spAutoFit/>
          </a:bodyPr>
          <a:lstStyle/>
          <a:p>
            <a:pPr algn="ctr"/>
            <a:r>
              <a:rPr lang="nl-BE" dirty="0">
                <a:solidFill>
                  <a:schemeClr val="accent2"/>
                </a:solidFill>
              </a:rPr>
              <a:t>Electricity</a:t>
            </a:r>
            <a:r>
              <a:rPr lang="nl-BE" dirty="0">
                <a:solidFill>
                  <a:schemeClr val="accent1"/>
                </a:solidFill>
              </a:rPr>
              <a:t> / Gas</a:t>
            </a:r>
            <a:r>
              <a:rPr lang="nl-BE" dirty="0">
                <a:solidFill>
                  <a:schemeClr val="accent2"/>
                </a:solidFill>
              </a:rPr>
              <a:t> </a:t>
            </a:r>
            <a:r>
              <a:rPr lang="nl-BE" dirty="0" err="1">
                <a:solidFill>
                  <a:schemeClr val="accent2"/>
                </a:solidFill>
              </a:rPr>
              <a:t>Disclosure</a:t>
            </a:r>
            <a:endParaRPr lang="en-GB" dirty="0">
              <a:solidFill>
                <a:schemeClr val="accent2"/>
              </a:solidFill>
            </a:endParaRPr>
          </a:p>
        </p:txBody>
      </p:sp>
      <p:cxnSp>
        <p:nvCxnSpPr>
          <p:cNvPr id="57" name="Verbindingslijn: gebogen 56">
            <a:extLst>
              <a:ext uri="{FF2B5EF4-FFF2-40B4-BE49-F238E27FC236}">
                <a16:creationId xmlns:a16="http://schemas.microsoft.com/office/drawing/2014/main" id="{26E589CC-405D-4F87-9FD5-F99F796A4723}"/>
              </a:ext>
            </a:extLst>
          </p:cNvPr>
          <p:cNvCxnSpPr>
            <a:cxnSpLocks/>
            <a:stCxn id="54" idx="3"/>
            <a:endCxn id="14" idx="2"/>
          </p:cNvCxnSpPr>
          <p:nvPr/>
        </p:nvCxnSpPr>
        <p:spPr>
          <a:xfrm flipV="1">
            <a:off x="7262812" y="4780176"/>
            <a:ext cx="2363688" cy="608190"/>
          </a:xfrm>
          <a:prstGeom prst="bentConnector2">
            <a:avLst/>
          </a:prstGeom>
          <a:ln w="28575">
            <a:solidFill>
              <a:schemeClr val="accent4"/>
            </a:solidFill>
            <a:tailEnd type="triangle"/>
          </a:ln>
        </p:spPr>
        <p:style>
          <a:lnRef idx="1">
            <a:schemeClr val="accent5"/>
          </a:lnRef>
          <a:fillRef idx="0">
            <a:schemeClr val="accent5"/>
          </a:fillRef>
          <a:effectRef idx="0">
            <a:schemeClr val="accent5"/>
          </a:effectRef>
          <a:fontRef idx="minor">
            <a:schemeClr val="tx1"/>
          </a:fontRef>
        </p:style>
      </p:cxnSp>
      <p:cxnSp>
        <p:nvCxnSpPr>
          <p:cNvPr id="60" name="Verbindingslijn: gebogen 59">
            <a:extLst>
              <a:ext uri="{FF2B5EF4-FFF2-40B4-BE49-F238E27FC236}">
                <a16:creationId xmlns:a16="http://schemas.microsoft.com/office/drawing/2014/main" id="{18193DF2-81A0-463F-B896-573A50992DD9}"/>
              </a:ext>
            </a:extLst>
          </p:cNvPr>
          <p:cNvCxnSpPr>
            <a:cxnSpLocks/>
            <a:stCxn id="12" idx="2"/>
            <a:endCxn id="54" idx="1"/>
          </p:cNvCxnSpPr>
          <p:nvPr/>
        </p:nvCxnSpPr>
        <p:spPr>
          <a:xfrm rot="16200000" flipH="1">
            <a:off x="3441216" y="3900395"/>
            <a:ext cx="612254" cy="2363687"/>
          </a:xfrm>
          <a:prstGeom prst="bentConnector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3" name="Verbindingslijn: gebogen 62">
            <a:extLst>
              <a:ext uri="{FF2B5EF4-FFF2-40B4-BE49-F238E27FC236}">
                <a16:creationId xmlns:a16="http://schemas.microsoft.com/office/drawing/2014/main" id="{3D8E1AA9-E416-4BC5-837D-9584AE844891}"/>
              </a:ext>
            </a:extLst>
          </p:cNvPr>
          <p:cNvCxnSpPr>
            <a:cxnSpLocks/>
            <a:stCxn id="10" idx="3"/>
            <a:endCxn id="16" idx="1"/>
          </p:cNvCxnSpPr>
          <p:nvPr/>
        </p:nvCxnSpPr>
        <p:spPr>
          <a:xfrm flipV="1">
            <a:off x="6816000" y="2187184"/>
            <a:ext cx="2090500" cy="946541"/>
          </a:xfrm>
          <a:prstGeom prst="bentConnector3">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66" name="Verbindingslijn: gebogen 65">
            <a:extLst>
              <a:ext uri="{FF2B5EF4-FFF2-40B4-BE49-F238E27FC236}">
                <a16:creationId xmlns:a16="http://schemas.microsoft.com/office/drawing/2014/main" id="{3A862C0B-3661-41A7-83A1-1248D8DD76BE}"/>
              </a:ext>
            </a:extLst>
          </p:cNvPr>
          <p:cNvCxnSpPr>
            <a:cxnSpLocks/>
            <a:stCxn id="10" idx="3"/>
            <a:endCxn id="14" idx="1"/>
          </p:cNvCxnSpPr>
          <p:nvPr/>
        </p:nvCxnSpPr>
        <p:spPr>
          <a:xfrm>
            <a:off x="6816000" y="3133725"/>
            <a:ext cx="2090500" cy="926451"/>
          </a:xfrm>
          <a:prstGeom prst="bentConnector3">
            <a:avLst/>
          </a:prstGeom>
          <a:ln w="28575">
            <a:tailEnd type="triangle"/>
          </a:ln>
        </p:spPr>
        <p:style>
          <a:lnRef idx="1">
            <a:schemeClr val="accent2"/>
          </a:lnRef>
          <a:fillRef idx="0">
            <a:schemeClr val="accent2"/>
          </a:fillRef>
          <a:effectRef idx="0">
            <a:schemeClr val="accent2"/>
          </a:effectRef>
          <a:fontRef idx="minor">
            <a:schemeClr val="tx1"/>
          </a:fontRef>
        </p:style>
      </p:cxnSp>
      <p:grpSp>
        <p:nvGrpSpPr>
          <p:cNvPr id="9" name="Groep 8">
            <a:extLst>
              <a:ext uri="{FF2B5EF4-FFF2-40B4-BE49-F238E27FC236}">
                <a16:creationId xmlns:a16="http://schemas.microsoft.com/office/drawing/2014/main" id="{4A191672-13E6-439E-A0F2-0758ABDDBEEA}"/>
              </a:ext>
            </a:extLst>
          </p:cNvPr>
          <p:cNvGrpSpPr/>
          <p:nvPr/>
        </p:nvGrpSpPr>
        <p:grpSpPr>
          <a:xfrm>
            <a:off x="9626500" y="5149301"/>
            <a:ext cx="1440000" cy="1440000"/>
            <a:chOff x="9626500" y="5149301"/>
            <a:chExt cx="1440000" cy="1440000"/>
          </a:xfrm>
        </p:grpSpPr>
        <p:pic>
          <p:nvPicPr>
            <p:cNvPr id="6" name="Graphic 5" descr="Contract silhouet">
              <a:extLst>
                <a:ext uri="{FF2B5EF4-FFF2-40B4-BE49-F238E27FC236}">
                  <a16:creationId xmlns:a16="http://schemas.microsoft.com/office/drawing/2014/main" id="{8B37DFC6-1353-46B0-8DAB-B184B4A7AD6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26500" y="5149301"/>
              <a:ext cx="1440000" cy="1440000"/>
            </a:xfrm>
            <a:prstGeom prst="rect">
              <a:avLst/>
            </a:prstGeom>
          </p:spPr>
        </p:pic>
        <p:sp>
          <p:nvSpPr>
            <p:cNvPr id="7" name="Tekstvak 6">
              <a:extLst>
                <a:ext uri="{FF2B5EF4-FFF2-40B4-BE49-F238E27FC236}">
                  <a16:creationId xmlns:a16="http://schemas.microsoft.com/office/drawing/2014/main" id="{E4761892-A8C1-4823-8FB4-BF0B3FB77D44}"/>
                </a:ext>
              </a:extLst>
            </p:cNvPr>
            <p:cNvSpPr txBox="1"/>
            <p:nvPr/>
          </p:nvSpPr>
          <p:spPr>
            <a:xfrm>
              <a:off x="9975850" y="5962650"/>
              <a:ext cx="370650" cy="400110"/>
            </a:xfrm>
            <a:prstGeom prst="rect">
              <a:avLst/>
            </a:prstGeom>
            <a:solidFill>
              <a:schemeClr val="bg1"/>
            </a:solidFill>
          </p:spPr>
          <p:txBody>
            <a:bodyPr wrap="square" rtlCol="0">
              <a:spAutoFit/>
            </a:bodyPr>
            <a:lstStyle/>
            <a:p>
              <a:r>
                <a:rPr lang="en-GB" sz="2000" b="1">
                  <a:solidFill>
                    <a:schemeClr val="accent3"/>
                  </a:solidFill>
                </a:rPr>
                <a:t>€</a:t>
              </a:r>
              <a:endParaRPr lang="en-GB" b="1">
                <a:solidFill>
                  <a:schemeClr val="accent3"/>
                </a:solidFill>
              </a:endParaRPr>
            </a:p>
          </p:txBody>
        </p:sp>
      </p:grpSp>
      <p:sp>
        <p:nvSpPr>
          <p:cNvPr id="5" name="Tekstballon: rechthoek met afgeronde hoeken 4">
            <a:extLst>
              <a:ext uri="{FF2B5EF4-FFF2-40B4-BE49-F238E27FC236}">
                <a16:creationId xmlns:a16="http://schemas.microsoft.com/office/drawing/2014/main" id="{4FB586F8-4577-44CD-A128-8665097E50D9}"/>
              </a:ext>
            </a:extLst>
          </p:cNvPr>
          <p:cNvSpPr/>
          <p:nvPr/>
        </p:nvSpPr>
        <p:spPr>
          <a:xfrm>
            <a:off x="4412118" y="4101639"/>
            <a:ext cx="3394750" cy="764121"/>
          </a:xfrm>
          <a:prstGeom prst="wedgeRoundRectCallout">
            <a:avLst>
              <a:gd name="adj1" fmla="val -7838"/>
              <a:gd name="adj2" fmla="val 89092"/>
              <a:gd name="adj3" fmla="val 16667"/>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nl-BE" sz="1600" dirty="0"/>
              <a:t>Renewable Energy Directive</a:t>
            </a:r>
          </a:p>
          <a:p>
            <a:pPr algn="ctr"/>
            <a:r>
              <a:rPr lang="nl-BE" sz="1600" dirty="0"/>
              <a:t>2018/2001 (EU) Art. 19</a:t>
            </a:r>
            <a:endParaRPr lang="en-GB" sz="1600" dirty="0"/>
          </a:p>
        </p:txBody>
      </p:sp>
      <p:sp>
        <p:nvSpPr>
          <p:cNvPr id="25" name="Tekstballon: rechthoek met afgeronde hoeken 24">
            <a:extLst>
              <a:ext uri="{FF2B5EF4-FFF2-40B4-BE49-F238E27FC236}">
                <a16:creationId xmlns:a16="http://schemas.microsoft.com/office/drawing/2014/main" id="{2C5F3369-529D-4BAD-A5B3-405373FED570}"/>
              </a:ext>
            </a:extLst>
          </p:cNvPr>
          <p:cNvSpPr/>
          <p:nvPr/>
        </p:nvSpPr>
        <p:spPr>
          <a:xfrm>
            <a:off x="3595440" y="5612577"/>
            <a:ext cx="3394800" cy="763200"/>
          </a:xfrm>
          <a:prstGeom prst="wedgeRoundRectCallout">
            <a:avLst>
              <a:gd name="adj1" fmla="val 62969"/>
              <a:gd name="adj2" fmla="val -1502"/>
              <a:gd name="adj3" fmla="val 16667"/>
            </a:avLst>
          </a:prstGeom>
          <a:ln>
            <a:solidFill>
              <a:srgbClr val="4A4B4C"/>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1600" dirty="0"/>
              <a:t>Internal Energy Market Directive 2019/944 (EU) Annex 1.5</a:t>
            </a:r>
          </a:p>
          <a:p>
            <a:pPr algn="ctr"/>
            <a:r>
              <a:rPr lang="en-GB" sz="1600" i="1" dirty="0">
                <a:solidFill>
                  <a:schemeClr val="accent1"/>
                </a:solidFill>
              </a:rPr>
              <a:t>Draft Gas Directive Annex 1.5</a:t>
            </a:r>
          </a:p>
        </p:txBody>
      </p:sp>
    </p:spTree>
    <p:extLst>
      <p:ext uri="{BB962C8B-B14F-4D97-AF65-F5344CB8AC3E}">
        <p14:creationId xmlns:p14="http://schemas.microsoft.com/office/powerpoint/2010/main" val="37487101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outVertic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979a9387-0ad8-4309-8967-2c7db3a5a316"/>
</p:tagLst>
</file>

<file path=ppt/theme/theme1.xml><?xml version="1.0" encoding="utf-8"?>
<a:theme xmlns:a="http://schemas.openxmlformats.org/drawingml/2006/main" name="Kantoorthema">
  <a:themeElements>
    <a:clrScheme name="Custom 29">
      <a:dk1>
        <a:sysClr val="windowText" lastClr="000000"/>
      </a:dk1>
      <a:lt1>
        <a:sysClr val="window" lastClr="FFFFFF"/>
      </a:lt1>
      <a:dk2>
        <a:srgbClr val="44546A"/>
      </a:dk2>
      <a:lt2>
        <a:srgbClr val="E7E6E6"/>
      </a:lt2>
      <a:accent1>
        <a:srgbClr val="ACADB0"/>
      </a:accent1>
      <a:accent2>
        <a:srgbClr val="ACD476"/>
      </a:accent2>
      <a:accent3>
        <a:srgbClr val="646668"/>
      </a:accent3>
      <a:accent4>
        <a:srgbClr val="4C572F"/>
      </a:accent4>
      <a:accent5>
        <a:srgbClr val="424344"/>
      </a:accent5>
      <a:accent6>
        <a:srgbClr val="70AD47"/>
      </a:accent6>
      <a:hlink>
        <a:srgbClr val="0563C1"/>
      </a:hlink>
      <a:folHlink>
        <a:srgbClr val="954F72"/>
      </a:folHlink>
    </a:clrScheme>
    <a:fontScheme name="Custom 22">
      <a:majorFont>
        <a:latin typeface="Source Sans Pr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AIB_072021.potx" id="{F7BBD739-5AA2-496D-8C67-A13BA8497F18}" vid="{62014B13-BF93-4BEA-A55B-2A5BF80293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CE40879C84334CBEF0A6C0C52DB841" ma:contentTypeVersion="13" ma:contentTypeDescription="Een nieuw document maken." ma:contentTypeScope="" ma:versionID="560fe3e2e6297d8b2889b89d87085825">
  <xsd:schema xmlns:xsd="http://www.w3.org/2001/XMLSchema" xmlns:xs="http://www.w3.org/2001/XMLSchema" xmlns:p="http://schemas.microsoft.com/office/2006/metadata/properties" xmlns:ns2="20f565fd-390a-4b83-8904-e6f3bd4b2f06" xmlns:ns3="21d2f8a1-0e62-46aa-835a-ecd82e9e1d5b" targetNamespace="http://schemas.microsoft.com/office/2006/metadata/properties" ma:root="true" ma:fieldsID="0e9c069feb1699e2c88413c07378653e" ns2:_="" ns3:_="">
    <xsd:import namespace="20f565fd-390a-4b83-8904-e6f3bd4b2f06"/>
    <xsd:import namespace="21d2f8a1-0e62-46aa-835a-ecd82e9e1d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565fd-390a-4b83-8904-e6f3bd4b2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d2f8a1-0e62-46aa-835a-ecd82e9e1d5b"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862905-3FAD-4802-9940-BCBC763F4A27}">
  <ds:schemaRefs>
    <ds:schemaRef ds:uri="http://schemas.microsoft.com/office/2006/metadata/propertie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http://purl.org/dc/elements/1.1/"/>
    <ds:schemaRef ds:uri="21d2f8a1-0e62-46aa-835a-ecd82e9e1d5b"/>
    <ds:schemaRef ds:uri="20f565fd-390a-4b83-8904-e6f3bd4b2f06"/>
    <ds:schemaRef ds:uri="http://purl.org/dc/terms/"/>
  </ds:schemaRefs>
</ds:datastoreItem>
</file>

<file path=customXml/itemProps2.xml><?xml version="1.0" encoding="utf-8"?>
<ds:datastoreItem xmlns:ds="http://schemas.openxmlformats.org/officeDocument/2006/customXml" ds:itemID="{9433912C-A425-463F-8CB7-2D1494E4545D}">
  <ds:schemaRefs>
    <ds:schemaRef ds:uri="20f565fd-390a-4b83-8904-e6f3bd4b2f06"/>
    <ds:schemaRef ds:uri="21d2f8a1-0e62-46aa-835a-ecd82e9e1d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893DE2C-8AAD-49CD-9B8B-B7700412CB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Powerpoint_Template_AIB_072021</Template>
  <TotalTime>0</TotalTime>
  <Words>1404</Words>
  <Application>Microsoft Office PowerPoint</Application>
  <PresentationFormat>Breedbeeld</PresentationFormat>
  <Paragraphs>334</Paragraphs>
  <Slides>19</Slides>
  <Notes>3</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19</vt:i4>
      </vt:variant>
    </vt:vector>
  </HeadingPairs>
  <TitlesOfParts>
    <vt:vector size="29" baseType="lpstr">
      <vt:lpstr>Arial</vt:lpstr>
      <vt:lpstr>Calibri</vt:lpstr>
      <vt:lpstr>Courier New</vt:lpstr>
      <vt:lpstr>Helvetica Light</vt:lpstr>
      <vt:lpstr>Helvetica Neue Light</vt:lpstr>
      <vt:lpstr>Lucida Grande</vt:lpstr>
      <vt:lpstr>Open Sans</vt:lpstr>
      <vt:lpstr>Source Sans Pro</vt:lpstr>
      <vt:lpstr>Wingdings</vt:lpstr>
      <vt:lpstr>Kantoorthema</vt:lpstr>
      <vt:lpstr>AIB and EECS (European Energy Certificate System)</vt:lpstr>
      <vt:lpstr>The Association of Issuing Bodies (AIB)  operating  EECS</vt:lpstr>
      <vt:lpstr>AIB</vt:lpstr>
      <vt:lpstr>Book and Claim Certificate System</vt:lpstr>
      <vt:lpstr>The AIB HUB</vt:lpstr>
      <vt:lpstr>AIB organised to facilitate multi-energy</vt:lpstr>
      <vt:lpstr>The Guarantee of Origin as an EECS Product</vt:lpstr>
      <vt:lpstr>What does a Certificate look like under EECS™?</vt:lpstr>
      <vt:lpstr>European Legislation</vt:lpstr>
      <vt:lpstr>Framework for cross border harmonisation of guarantees of origin</vt:lpstr>
      <vt:lpstr>The European Energy Certificate System (EECS)</vt:lpstr>
      <vt:lpstr>PowerPoint-presentatie</vt:lpstr>
      <vt:lpstr>Certificate Product Types under the EECS standard</vt:lpstr>
      <vt:lpstr>The relation between EECS Certificate types and labels</vt:lpstr>
      <vt:lpstr>Relation with Independent Criteria Schemes</vt:lpstr>
      <vt:lpstr>Independent Criteria Schemes as EECS Products</vt:lpstr>
      <vt:lpstr>Independent Criteria Scheme: agreement between ICS operator and AIB</vt:lpstr>
      <vt:lpstr>PowerPoint-presentatie</vt:lpstr>
      <vt:lpstr>Let’s together continue to strengthen energy tracking!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Svenja Vloeberghs</dc:creator>
  <cp:lastModifiedBy>Katrien Verwimp</cp:lastModifiedBy>
  <cp:revision>16</cp:revision>
  <dcterms:created xsi:type="dcterms:W3CDTF">2021-08-12T20:32:33Z</dcterms:created>
  <dcterms:modified xsi:type="dcterms:W3CDTF">2022-06-17T15:13:05Z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0x01010026CE40879C84334CBEF0A6C0C52DB841</vt:lpwstr>
  </property>
</Properties>
</file>