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0" r:id="rId3"/>
    <p:sldId id="272" r:id="rId4"/>
    <p:sldId id="267" r:id="rId5"/>
    <p:sldId id="263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2C73"/>
    <a:srgbClr val="A3C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FE65B-21CC-4BBA-A940-493D247C22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321787-7C6B-4B57-9488-5A729C84E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A326A-4C3F-4836-AD42-FB8F88047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Page x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87EA04F-A8A0-4009-A5A3-9B6BBFD5B5B7}"/>
              </a:ext>
            </a:extLst>
          </p:cNvPr>
          <p:cNvSpPr txBox="1">
            <a:spLocks/>
          </p:cNvSpPr>
          <p:nvPr userDrawn="1"/>
        </p:nvSpPr>
        <p:spPr>
          <a:xfrm>
            <a:off x="451556" y="63249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Xxx meeting, Month xx, 20xx, City (Country)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44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6D8B4-E2DF-4F36-AFD2-E8CEEC9E1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BAAD6A-37D3-4C3F-A391-36DC4FED5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FDC1D-E941-4EE3-8DD2-DF799FDFC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1A97-5A70-47A4-8121-3283653ED8E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E44CE-F9E7-4D09-8226-DAE1CD0E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D8DF4-450C-440C-AF3B-57118C5A0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FD9E-C151-487A-A318-7DDFD8DEA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205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B2D722-23C5-4AF8-9E6D-973896BF3C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126AFD-4958-484B-8B15-7E797F7E0A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E3B89-BB78-4F66-9264-AB035D8F1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1A97-5A70-47A4-8121-3283653ED8E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843F1-9819-4F9F-BCDB-32E840FCA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6540D-F1F1-4727-84F6-0AF390D87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FD9E-C151-487A-A318-7DDFD8DEA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01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2D1E5-8A2A-4EB1-9503-B43B9D4937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86E217-09D3-4E8F-ABF9-834607D5C7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0A3847-B458-47FC-972E-63F629CF45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190592" cy="365125"/>
          </a:xfrm>
        </p:spPr>
        <p:txBody>
          <a:bodyPr/>
          <a:lstStyle/>
          <a:p>
            <a:r>
              <a:rPr lang="en-US" dirty="0"/>
              <a:t>XXX meeting, Month XX, 20xx, City (Country)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E8D57-32BD-4AAC-8156-5D951432E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2363" y="6356350"/>
            <a:ext cx="3119673" cy="365125"/>
          </a:xfrm>
        </p:spPr>
        <p:txBody>
          <a:bodyPr/>
          <a:lstStyle/>
          <a:p>
            <a:r>
              <a:rPr lang="en-US" dirty="0"/>
              <a:t>Page x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1C1804-8EA4-42B6-9ED6-9A0F92C6A3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33454" y="333699"/>
            <a:ext cx="3101986" cy="95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50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651787-5598-49F0-A23F-020C0313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1A97-5A70-47A4-8121-3283653ED8E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C48489-37BF-4B6D-B3B0-9847215C3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B70D8A-07C5-48D0-A86F-310EE35FE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FD9E-C151-487A-A318-7DDFD8DEA78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F6B0AA-BF4B-49F3-A4F4-9ACAD9DDA5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33454" y="333699"/>
            <a:ext cx="3101986" cy="95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07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79EE19-0885-49C9-B65B-26F85CF0C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13A4F7-5AA7-4EAA-B58B-964ED8CC1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B4ED16-3A70-4F80-A747-3BB8BFD5B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3C18F4-A8F7-4ED4-AC96-3FC6E31AE9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0E0FB1-575F-4077-A70A-11EF5F3AD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1A97-5A70-47A4-8121-3283653ED8E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6428B6-17D5-4C98-8011-8EBF7E9DA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E34D09-E273-40CF-9340-50809C0EC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FD9E-C151-487A-A318-7DDFD8DEA78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3A78A58-3A75-409E-ACB4-4D454E8E32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33454" y="333699"/>
            <a:ext cx="3101986" cy="956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637455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AB033-93B9-495E-A984-58F7491A2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704E5-B0A4-488F-A6AD-B16B8B702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1A97-5A70-47A4-8121-3283653ED8E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04167-98A9-4E70-919E-EF89AB594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A0C5D-D58E-44D6-82DC-B7660468E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FD9E-C151-487A-A318-7DDFD8DEA78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658872-ADAE-42FC-8DEF-C022B979ED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33454" y="333699"/>
            <a:ext cx="3101986" cy="95681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7459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59246-02E4-4187-81A7-19BF23B64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136E97-5DD8-4AA9-9398-50BA292378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C2320-8B8E-4CC6-9C8F-FA14F0EA78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87773-024E-4FA4-8999-459E15C11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1A97-5A70-47A4-8121-3283653ED8E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42865D-ECA1-4409-9ECC-BDC3BED4C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D77654-42DA-4B4A-9367-7A84A0962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FD9E-C151-487A-A318-7DDFD8DEA78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1C609F-24CB-4E9F-A2FE-6A6D5985EB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10600" y="261198"/>
            <a:ext cx="3103133" cy="95715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427900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FFD5255-579D-41D2-B8CB-F8D31445AC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10600" y="261198"/>
            <a:ext cx="3103133" cy="95715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606221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7D6112-A855-4DA4-8D5D-A23939E3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1A97-5A70-47A4-8121-3283653ED8E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8180D9-42A6-4E0F-92DE-211999A61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9E265-9C18-4F2B-9E1E-AF2738110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FD9E-C151-487A-A318-7DDFD8DEA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86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4E359-3431-4D02-A443-DCEB7CC0B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37EB8-5F77-40BC-873D-4BEACD220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044915-3289-4D28-AA93-CDA1254C4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9C9072-74CF-4D82-8B47-08A7B6887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C1A97-5A70-47A4-8121-3283653ED8E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C9F67E-2B2E-499B-BA7E-ED4FA00FF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39A634-4C2A-49FA-8C5F-BC1116194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FD9E-C151-487A-A318-7DDFD8DEA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45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433F00-3BDE-4761-9C63-4DC479EFF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B08B45-79C6-41E0-9AEB-570415DFC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3B37F-0B40-4957-A453-ABF2CC4924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C1A97-5A70-47A4-8121-3283653ED8EE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C2008-8AC2-4811-B8C6-26F63B1411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3E059-E537-4315-8816-D62BEA737E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9FD9E-C151-487A-A318-7DDFD8DEA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24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4" r:id="rId3"/>
    <p:sldLayoutId id="2147483653" r:id="rId4"/>
    <p:sldLayoutId id="2147483650" r:id="rId5"/>
    <p:sldLayoutId id="2147483657" r:id="rId6"/>
    <p:sldLayoutId id="2147483651" r:id="rId7"/>
    <p:sldLayoutId id="2147483655" r:id="rId8"/>
    <p:sldLayoutId id="2147483656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0.png"/><Relationship Id="rId2" Type="http://schemas.openxmlformats.org/officeDocument/2006/relationships/image" Target="../media/image6.jp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11961A-A6C0-439B-BD39-FDFDC4C23660}"/>
              </a:ext>
            </a:extLst>
          </p:cNvPr>
          <p:cNvSpPr txBox="1"/>
          <p:nvPr/>
        </p:nvSpPr>
        <p:spPr>
          <a:xfrm>
            <a:off x="879232" y="6581001"/>
            <a:ext cx="11312770" cy="276999"/>
          </a:xfrm>
          <a:prstGeom prst="rect">
            <a:avLst/>
          </a:prstGeom>
          <a:solidFill>
            <a:srgbClr val="1D2C73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     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3" name="Picture 2" descr="A picture containing clipart&#10;&#10;Description automatically generated">
            <a:extLst>
              <a:ext uri="{FF2B5EF4-FFF2-40B4-BE49-F238E27FC236}">
                <a16:creationId xmlns:a16="http://schemas.microsoft.com/office/drawing/2014/main" id="{BB77F6BE-13F6-402E-93F4-569EB083C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244" y="1083340"/>
            <a:ext cx="7595118" cy="23456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521C48-DB1D-48BC-881F-48137B6D4D6A}"/>
              </a:ext>
            </a:extLst>
          </p:cNvPr>
          <p:cNvSpPr txBox="1"/>
          <p:nvPr/>
        </p:nvSpPr>
        <p:spPr>
          <a:xfrm>
            <a:off x="3509955" y="3537942"/>
            <a:ext cx="57383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>
                    <a:lumMod val="50000"/>
                  </a:schemeClr>
                </a:solidFill>
              </a:rPr>
              <a:t>Calibri</a:t>
            </a:r>
            <a:r>
              <a:rPr lang="en-US" sz="5400" dirty="0">
                <a:solidFill>
                  <a:schemeClr val="bg1">
                    <a:lumMod val="50000"/>
                  </a:schemeClr>
                </a:solidFill>
              </a:rPr>
              <a:t> 60 </a:t>
            </a:r>
          </a:p>
          <a:p>
            <a:pPr algn="ctr"/>
            <a:r>
              <a:rPr lang="en-US" sz="4800" dirty="0">
                <a:solidFill>
                  <a:schemeClr val="bg1">
                    <a:lumMod val="50000"/>
                  </a:schemeClr>
                </a:solidFill>
              </a:rPr>
              <a:t>Calibri 48 </a:t>
            </a:r>
            <a:endParaRPr lang="en-GB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6A4E72-3FC2-4675-A793-F8F8B4E1F03B}"/>
              </a:ext>
            </a:extLst>
          </p:cNvPr>
          <p:cNvSpPr txBox="1"/>
          <p:nvPr/>
        </p:nvSpPr>
        <p:spPr>
          <a:xfrm>
            <a:off x="9911370" y="5292268"/>
            <a:ext cx="17357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Presenter’s name, 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Venue, 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Date 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EC03C3-CBE9-494E-828A-056D286FE87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76524"/>
            <a:ext cx="784927" cy="48147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729EEFF-9CB3-4B2D-A244-9D3B56F225E8}"/>
              </a:ext>
            </a:extLst>
          </p:cNvPr>
          <p:cNvSpPr/>
          <p:nvPr/>
        </p:nvSpPr>
        <p:spPr>
          <a:xfrm>
            <a:off x="946767" y="6598541"/>
            <a:ext cx="87515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       This project receives funding from the European Union’s Horizon 2020 Framework Programme for Research and Innovation under Grant Agreement no. 857796 </a:t>
            </a:r>
          </a:p>
        </p:txBody>
      </p:sp>
    </p:spTree>
    <p:extLst>
      <p:ext uri="{BB962C8B-B14F-4D97-AF65-F5344CB8AC3E}">
        <p14:creationId xmlns:p14="http://schemas.microsoft.com/office/powerpoint/2010/main" val="3894227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C454E37-282C-422C-AF8B-05B63C43ED5C}"/>
              </a:ext>
            </a:extLst>
          </p:cNvPr>
          <p:cNvCxnSpPr>
            <a:cxnSpLocks/>
          </p:cNvCxnSpPr>
          <p:nvPr/>
        </p:nvCxnSpPr>
        <p:spPr>
          <a:xfrm>
            <a:off x="167952" y="1040888"/>
            <a:ext cx="7819053" cy="0"/>
          </a:xfrm>
          <a:prstGeom prst="line">
            <a:avLst/>
          </a:prstGeom>
          <a:ln w="38100" cap="rnd" cmpd="thinThick">
            <a:solidFill>
              <a:srgbClr val="A3C9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DBD610D-B7D3-47C2-8F50-E6379EFA7910}"/>
              </a:ext>
            </a:extLst>
          </p:cNvPr>
          <p:cNvSpPr txBox="1"/>
          <p:nvPr/>
        </p:nvSpPr>
        <p:spPr>
          <a:xfrm>
            <a:off x="410547" y="363894"/>
            <a:ext cx="70912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>
                    <a:lumMod val="50000"/>
                  </a:schemeClr>
                </a:solidFill>
              </a:rPr>
              <a:t>Calibri 44</a:t>
            </a:r>
            <a:endParaRPr lang="en-GB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egnaposto testo 2">
            <a:extLst>
              <a:ext uri="{FF2B5EF4-FFF2-40B4-BE49-F238E27FC236}">
                <a16:creationId xmlns:a16="http://schemas.microsoft.com/office/drawing/2014/main" id="{0625676D-4F3E-4A87-B960-B4D67B407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lvl="0" indent="0">
              <a:buNone/>
            </a:pP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Contents </a:t>
            </a:r>
          </a:p>
          <a:p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  <a:p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  <a:p>
            <a:r>
              <a:rPr lang="it-IT" sz="2400" dirty="0">
                <a:solidFill>
                  <a:schemeClr val="bg1">
                    <a:lumMod val="50000"/>
                  </a:schemeClr>
                </a:solidFill>
              </a:rPr>
              <a:t>3</a:t>
            </a:r>
          </a:p>
          <a:p>
            <a:pPr marL="0" lvl="0" indent="0">
              <a:buNone/>
            </a:pP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B6EF4E-7C4D-431C-8415-0437455D1C5E}"/>
              </a:ext>
            </a:extLst>
          </p:cNvPr>
          <p:cNvSpPr txBox="1"/>
          <p:nvPr/>
        </p:nvSpPr>
        <p:spPr>
          <a:xfrm>
            <a:off x="914400" y="6581001"/>
            <a:ext cx="11277600" cy="276999"/>
          </a:xfrm>
          <a:prstGeom prst="rect">
            <a:avLst/>
          </a:prstGeom>
          <a:solidFill>
            <a:srgbClr val="1D2C73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       Xxx meeting, Month xx, 20xx, City (Country)                                                                                Page X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BD316-1EA4-4BD1-BE1C-C9490BC86F5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76524"/>
            <a:ext cx="784927" cy="48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986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C454E37-282C-422C-AF8B-05B63C43ED5C}"/>
              </a:ext>
            </a:extLst>
          </p:cNvPr>
          <p:cNvCxnSpPr>
            <a:cxnSpLocks/>
          </p:cNvCxnSpPr>
          <p:nvPr/>
        </p:nvCxnSpPr>
        <p:spPr>
          <a:xfrm>
            <a:off x="167952" y="1040888"/>
            <a:ext cx="7819053" cy="0"/>
          </a:xfrm>
          <a:prstGeom prst="line">
            <a:avLst/>
          </a:prstGeom>
          <a:ln w="38100" cap="rnd" cmpd="thinThick">
            <a:solidFill>
              <a:srgbClr val="A3C9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DBD610D-B7D3-47C2-8F50-E6379EFA7910}"/>
              </a:ext>
            </a:extLst>
          </p:cNvPr>
          <p:cNvSpPr txBox="1"/>
          <p:nvPr/>
        </p:nvSpPr>
        <p:spPr>
          <a:xfrm>
            <a:off x="410547" y="363894"/>
            <a:ext cx="70912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>
                    <a:lumMod val="50000"/>
                  </a:schemeClr>
                </a:solidFill>
              </a:rPr>
              <a:t>Calibri 44</a:t>
            </a:r>
            <a:endParaRPr lang="en-GB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egnaposto testo 2">
            <a:extLst>
              <a:ext uri="{FF2B5EF4-FFF2-40B4-BE49-F238E27FC236}">
                <a16:creationId xmlns:a16="http://schemas.microsoft.com/office/drawing/2014/main" id="{0625676D-4F3E-4A87-B960-B4D67B407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Headline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1</a:t>
            </a:r>
          </a:p>
          <a:p>
            <a:pPr lvl="2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2</a:t>
            </a:r>
          </a:p>
          <a:p>
            <a:pPr lvl="3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3</a:t>
            </a:r>
          </a:p>
          <a:p>
            <a:pPr lvl="4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4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B6EF4E-7C4D-431C-8415-0437455D1C5E}"/>
              </a:ext>
            </a:extLst>
          </p:cNvPr>
          <p:cNvSpPr txBox="1"/>
          <p:nvPr/>
        </p:nvSpPr>
        <p:spPr>
          <a:xfrm>
            <a:off x="905608" y="6581001"/>
            <a:ext cx="11286392" cy="276999"/>
          </a:xfrm>
          <a:prstGeom prst="rect">
            <a:avLst/>
          </a:prstGeom>
          <a:solidFill>
            <a:srgbClr val="1D2C73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       Xxx meeting, Month xx, 20xx, City (Country)                                                                                Page X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D7C1A2-E097-4E57-9B64-EE1B54B97CD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76524"/>
            <a:ext cx="784927" cy="48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11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2D4D9E-6C6C-4A03-B586-6B3532D7B0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0" dirty="0">
                <a:solidFill>
                  <a:schemeClr val="bg1">
                    <a:lumMod val="50000"/>
                  </a:schemeClr>
                </a:solidFill>
              </a:rPr>
              <a:t>Calibri 32</a:t>
            </a:r>
            <a:endParaRPr lang="en-GB" sz="32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968461-3EBE-48BF-8F21-563DA0C40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200" b="0" dirty="0">
                <a:solidFill>
                  <a:schemeClr val="bg1">
                    <a:lumMod val="50000"/>
                  </a:schemeClr>
                </a:solidFill>
              </a:rPr>
              <a:t>Calibri 32</a:t>
            </a:r>
            <a:endParaRPr lang="en-GB" sz="32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CF84E3-C9B6-4C89-895B-60141CC19759}"/>
              </a:ext>
            </a:extLst>
          </p:cNvPr>
          <p:cNvSpPr txBox="1"/>
          <p:nvPr/>
        </p:nvSpPr>
        <p:spPr>
          <a:xfrm>
            <a:off x="410547" y="363894"/>
            <a:ext cx="70912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>
                    <a:lumMod val="50000"/>
                  </a:schemeClr>
                </a:solidFill>
              </a:rPr>
              <a:t>Calibri 44</a:t>
            </a:r>
            <a:endParaRPr lang="en-GB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8890465-4538-4A4E-A4CF-B037041A6472}"/>
              </a:ext>
            </a:extLst>
          </p:cNvPr>
          <p:cNvCxnSpPr>
            <a:cxnSpLocks/>
          </p:cNvCxnSpPr>
          <p:nvPr/>
        </p:nvCxnSpPr>
        <p:spPr>
          <a:xfrm>
            <a:off x="167952" y="1040888"/>
            <a:ext cx="7819053" cy="0"/>
          </a:xfrm>
          <a:prstGeom prst="line">
            <a:avLst/>
          </a:prstGeom>
          <a:ln w="38100" cap="rnd" cmpd="thinThick">
            <a:solidFill>
              <a:srgbClr val="A3C9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4B663A7-96A5-4391-BA92-BEB675B8E833}"/>
              </a:ext>
            </a:extLst>
          </p:cNvPr>
          <p:cNvSpPr txBox="1"/>
          <p:nvPr/>
        </p:nvSpPr>
        <p:spPr>
          <a:xfrm>
            <a:off x="914400" y="6581001"/>
            <a:ext cx="11277599" cy="276999"/>
          </a:xfrm>
          <a:prstGeom prst="rect">
            <a:avLst/>
          </a:prstGeom>
          <a:solidFill>
            <a:srgbClr val="1D2C73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       Xxx meeting, Month xx, 20xx, City (Country)                                                                                Page X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Segnaposto testo 2">
            <a:extLst>
              <a:ext uri="{FF2B5EF4-FFF2-40B4-BE49-F238E27FC236}">
                <a16:creationId xmlns:a16="http://schemas.microsoft.com/office/drawing/2014/main" id="{2EA9FECB-EFAB-4B07-A29A-98635A925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Headline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1</a:t>
            </a:r>
          </a:p>
          <a:p>
            <a:pPr lvl="2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2</a:t>
            </a:r>
          </a:p>
          <a:p>
            <a:pPr lvl="3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3</a:t>
            </a:r>
          </a:p>
          <a:p>
            <a:pPr lvl="4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4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Segnaposto testo 2">
            <a:extLst>
              <a:ext uri="{FF2B5EF4-FFF2-40B4-BE49-F238E27FC236}">
                <a16:creationId xmlns:a16="http://schemas.microsoft.com/office/drawing/2014/main" id="{E9779878-24E8-497E-BB6B-E34F97C4D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Headline</a:t>
            </a:r>
            <a:endParaRPr lang="it-IT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1</a:t>
            </a:r>
          </a:p>
          <a:p>
            <a:pPr lvl="2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2</a:t>
            </a:r>
          </a:p>
          <a:p>
            <a:pPr lvl="3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3</a:t>
            </a:r>
          </a:p>
          <a:p>
            <a:pPr lvl="4"/>
            <a:r>
              <a:rPr lang="it-IT" dirty="0" err="1">
                <a:solidFill>
                  <a:schemeClr val="bg1">
                    <a:lumMod val="50000"/>
                  </a:schemeClr>
                </a:solidFill>
              </a:rPr>
              <a:t>Bullet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 Point 4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1F38F6-EB04-4D47-8F25-81596E85FA5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76524"/>
            <a:ext cx="784927" cy="48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94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6343141-C79B-45B0-8608-53417AA7521D}"/>
              </a:ext>
            </a:extLst>
          </p:cNvPr>
          <p:cNvCxnSpPr>
            <a:cxnSpLocks/>
          </p:cNvCxnSpPr>
          <p:nvPr/>
        </p:nvCxnSpPr>
        <p:spPr>
          <a:xfrm>
            <a:off x="167952" y="1040888"/>
            <a:ext cx="7819053" cy="0"/>
          </a:xfrm>
          <a:prstGeom prst="line">
            <a:avLst/>
          </a:prstGeom>
          <a:ln w="38100" cap="rnd" cmpd="thinThick">
            <a:solidFill>
              <a:srgbClr val="A3C9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39B6E9F-13C5-4936-AE92-DE7F15656C8E}"/>
              </a:ext>
            </a:extLst>
          </p:cNvPr>
          <p:cNvSpPr txBox="1"/>
          <p:nvPr/>
        </p:nvSpPr>
        <p:spPr>
          <a:xfrm>
            <a:off x="410547" y="363894"/>
            <a:ext cx="70912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>
                    <a:lumMod val="50000"/>
                  </a:schemeClr>
                </a:solidFill>
              </a:rPr>
              <a:t>Calibri 44</a:t>
            </a:r>
            <a:endParaRPr lang="en-GB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A253B8-8A9D-4794-A092-94F9D7111933}"/>
              </a:ext>
            </a:extLst>
          </p:cNvPr>
          <p:cNvSpPr txBox="1"/>
          <p:nvPr/>
        </p:nvSpPr>
        <p:spPr>
          <a:xfrm>
            <a:off x="896815" y="6581001"/>
            <a:ext cx="11295184" cy="276999"/>
          </a:xfrm>
          <a:prstGeom prst="rect">
            <a:avLst/>
          </a:prstGeom>
          <a:solidFill>
            <a:srgbClr val="1D2C73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       Xxx meeting, Month xx, 20xx, City (Country)                                                                                Page X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1D22AD-5B20-4FC3-AEA6-21898E298F4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76524"/>
            <a:ext cx="784927" cy="48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40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AB78F5C-BA3F-49E9-BE8A-DC0FB3D8D44D}"/>
              </a:ext>
            </a:extLst>
          </p:cNvPr>
          <p:cNvSpPr txBox="1"/>
          <p:nvPr/>
        </p:nvSpPr>
        <p:spPr>
          <a:xfrm>
            <a:off x="7323171" y="2070474"/>
            <a:ext cx="46348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Thanks for your attention! </a:t>
            </a:r>
            <a:endParaRPr lang="en-GB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880CFC-6C55-4C22-AFC0-6C08C802A4BC}"/>
              </a:ext>
            </a:extLst>
          </p:cNvPr>
          <p:cNvSpPr txBox="1"/>
          <p:nvPr/>
        </p:nvSpPr>
        <p:spPr>
          <a:xfrm>
            <a:off x="7515451" y="3110369"/>
            <a:ext cx="35038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Name  </a:t>
            </a: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Partner </a:t>
            </a: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Contact details </a:t>
            </a: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@email </a:t>
            </a: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www.website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AA4D44-EAB3-4A5D-B003-133D32181447}"/>
              </a:ext>
            </a:extLst>
          </p:cNvPr>
          <p:cNvCxnSpPr>
            <a:cxnSpLocks/>
          </p:cNvCxnSpPr>
          <p:nvPr/>
        </p:nvCxnSpPr>
        <p:spPr>
          <a:xfrm>
            <a:off x="7156580" y="2655249"/>
            <a:ext cx="4709606" cy="0"/>
          </a:xfrm>
          <a:prstGeom prst="line">
            <a:avLst/>
          </a:prstGeom>
          <a:ln w="38100" cap="rnd" cmpd="thinThick">
            <a:solidFill>
              <a:srgbClr val="A3C9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AA90BC-7563-495B-8333-59CD4424AA38}"/>
              </a:ext>
            </a:extLst>
          </p:cNvPr>
          <p:cNvCxnSpPr>
            <a:cxnSpLocks/>
          </p:cNvCxnSpPr>
          <p:nvPr/>
        </p:nvCxnSpPr>
        <p:spPr>
          <a:xfrm>
            <a:off x="6744673" y="2807511"/>
            <a:ext cx="4790869" cy="0"/>
          </a:xfrm>
          <a:prstGeom prst="line">
            <a:avLst/>
          </a:prstGeom>
          <a:ln w="38100" cap="rnd" cmpd="thinThick">
            <a:solidFill>
              <a:srgbClr val="1D2C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picture containing clipart&#10;&#10;Description automatically generated">
            <a:extLst>
              <a:ext uri="{FF2B5EF4-FFF2-40B4-BE49-F238E27FC236}">
                <a16:creationId xmlns:a16="http://schemas.microsoft.com/office/drawing/2014/main" id="{264C8F3F-F666-4097-B74D-38076354E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886" y="1584523"/>
            <a:ext cx="1360835" cy="51609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A58DCE1-25AE-425F-AFEA-44DA6512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565" y="1638608"/>
            <a:ext cx="1115740" cy="5850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EE14E13-329B-41B5-8CC1-88580A08CD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7600" y="2236472"/>
            <a:ext cx="591146" cy="108037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FE8828D-C2EF-4B75-8FCF-1365F81B10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015" y="2351508"/>
            <a:ext cx="1136136" cy="53343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371F61F-A747-413C-B28B-3CBBEE1145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3615" y="3378722"/>
            <a:ext cx="1018552" cy="50927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A94B829-B53D-446C-8122-A4AA802BE4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3842" y="2242494"/>
            <a:ext cx="774444" cy="84909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ED2FF5D-782A-4662-842F-B139C4D77F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3339" y="2234953"/>
            <a:ext cx="1395624" cy="58842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413250F-E91F-45DC-8B81-4BD9177AAB4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9042" y="3064985"/>
            <a:ext cx="795324" cy="63158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AC23059-94BB-4327-A59D-2E991CF8369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01683" y="3915693"/>
            <a:ext cx="1537881" cy="48466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6A260CF-C582-4F41-9685-B9E11DBBCE6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94692" y="3291525"/>
            <a:ext cx="1272712" cy="54656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A133617-96EE-4FDF-865E-988DEFC7006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55648" y="3207237"/>
            <a:ext cx="1164043" cy="574463"/>
          </a:xfrm>
          <a:prstGeom prst="rect">
            <a:avLst/>
          </a:prstGeom>
        </p:spPr>
      </p:pic>
      <p:pic>
        <p:nvPicPr>
          <p:cNvPr id="1028" name="Picture 4" descr="RÃ©sultat de recherche d'images pour &quot;EUROPEAN RENEWABLE GAS REGISTRY&quot;">
            <a:extLst>
              <a:ext uri="{FF2B5EF4-FFF2-40B4-BE49-F238E27FC236}">
                <a16:creationId xmlns:a16="http://schemas.microsoft.com/office/drawing/2014/main" id="{281BA132-D727-4FE7-87BF-13A2E12FF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968" y="4107618"/>
            <a:ext cx="1257269" cy="89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1890328C-E03E-4BC8-8859-8CAFE8A5F1D7}"/>
              </a:ext>
            </a:extLst>
          </p:cNvPr>
          <p:cNvSpPr/>
          <p:nvPr/>
        </p:nvSpPr>
        <p:spPr>
          <a:xfrm>
            <a:off x="1087490" y="1378859"/>
            <a:ext cx="5159829" cy="3704252"/>
          </a:xfrm>
          <a:prstGeom prst="round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30" name="Picture 6" descr="RÃ©sultat de recherche d'images pour &quot;ELERING AS&quot;">
            <a:extLst>
              <a:ext uri="{FF2B5EF4-FFF2-40B4-BE49-F238E27FC236}">
                <a16:creationId xmlns:a16="http://schemas.microsoft.com/office/drawing/2014/main" id="{311208A1-A957-4F0C-BA38-CE2443470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089" y="4147805"/>
            <a:ext cx="1145275" cy="39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260F38A-4829-46BA-B920-F2AF162DEEC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20713" y="3883483"/>
            <a:ext cx="621206" cy="80351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8606C7D-CC87-4A38-8242-5FC69CE3693B}"/>
              </a:ext>
            </a:extLst>
          </p:cNvPr>
          <p:cNvSpPr txBox="1"/>
          <p:nvPr/>
        </p:nvSpPr>
        <p:spPr>
          <a:xfrm>
            <a:off x="923191" y="6581001"/>
            <a:ext cx="11268809" cy="276999"/>
          </a:xfrm>
          <a:prstGeom prst="rect">
            <a:avLst/>
          </a:prstGeom>
          <a:solidFill>
            <a:srgbClr val="1D2C73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     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393F377-0EC7-4B07-B337-F0DFD6A87694}"/>
              </a:ext>
            </a:extLst>
          </p:cNvPr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" y="6376524"/>
            <a:ext cx="784927" cy="481476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8806F753-B758-4A7F-9770-4BEB4A3AC2B3}"/>
              </a:ext>
            </a:extLst>
          </p:cNvPr>
          <p:cNvSpPr/>
          <p:nvPr/>
        </p:nvSpPr>
        <p:spPr>
          <a:xfrm>
            <a:off x="857755" y="6590449"/>
            <a:ext cx="884055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       This project receives funding from the European Union’s Horizon 2020 Framework Programme for Research and Innovation under Grant Agreement no. 857796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BB1DF0-A042-4267-9408-5EDCE2E7DEC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545" y="1089510"/>
            <a:ext cx="2106097" cy="148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08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187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Margherita Genua</dc:creator>
  <cp:lastModifiedBy>Margherita Genua</cp:lastModifiedBy>
  <cp:revision>36</cp:revision>
  <dcterms:created xsi:type="dcterms:W3CDTF">2019-07-10T15:24:55Z</dcterms:created>
  <dcterms:modified xsi:type="dcterms:W3CDTF">2019-09-30T12:03:58Z</dcterms:modified>
</cp:coreProperties>
</file>